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4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1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219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04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0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60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4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20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95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CB958-665A-43BC-B745-6C0F9066A7A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70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1524000" y="2505693"/>
            <a:ext cx="9144000" cy="10042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dirty="0"/>
              <a:t>WF on Group Common PDCCH</a:t>
            </a:r>
            <a:endParaRPr kumimoji="1" lang="ja-JP" altLang="en-US" dirty="0"/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1524000" y="4305874"/>
            <a:ext cx="9144000" cy="1283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Qualcomm, Ericsson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6509" y="314072"/>
            <a:ext cx="66357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#89</a:t>
            </a:r>
          </a:p>
          <a:p>
            <a:r>
              <a:rPr lang="en-GB" altLang="ja-JP" sz="2800" dirty="0"/>
              <a:t>Hangzhou, P.R. China, 15th – 19th May 2017</a:t>
            </a:r>
            <a:endParaRPr lang="en-US" altLang="ja-JP" sz="2800" dirty="0"/>
          </a:p>
          <a:p>
            <a:r>
              <a:rPr kumimoji="1" lang="en-US" altLang="ja-JP" sz="2800" dirty="0"/>
              <a:t>Agenda: 7.1.3.1.5</a:t>
            </a:r>
            <a:endParaRPr kumimoji="1" lang="ja-JP" altLang="en-US" sz="2800" dirty="0"/>
          </a:p>
        </p:txBody>
      </p:sp>
      <p:sp>
        <p:nvSpPr>
          <p:cNvPr id="7" name="テキスト ボックス 4"/>
          <p:cNvSpPr txBox="1"/>
          <p:nvPr/>
        </p:nvSpPr>
        <p:spPr>
          <a:xfrm>
            <a:off x="10148085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R1-1709582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86111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NR supports a ‘group common PDCCH’ carrying information of e.g. the slot structure. </a:t>
            </a:r>
          </a:p>
          <a:p>
            <a:pPr lvl="1"/>
            <a:r>
              <a:rPr lang="en-US" dirty="0"/>
              <a:t>If the UE does not receive the ‘group common PDCCH’ the UE should be able to receive at least PDCCH in a slot, at least if the </a:t>
            </a:r>
            <a:r>
              <a:rPr lang="en-US" dirty="0" err="1"/>
              <a:t>gNB</a:t>
            </a:r>
            <a:r>
              <a:rPr lang="en-US" dirty="0"/>
              <a:t> did not transmit the ‘group common PDCCH’.</a:t>
            </a:r>
          </a:p>
          <a:p>
            <a:pPr lvl="1"/>
            <a:r>
              <a:rPr lang="en-US" dirty="0"/>
              <a:t>The network will inform through RRC </a:t>
            </a:r>
            <a:r>
              <a:rPr lang="en-US" dirty="0" err="1"/>
              <a:t>signalling</a:t>
            </a:r>
            <a:r>
              <a:rPr lang="en-US" dirty="0"/>
              <a:t> the UE whether to decode the ‘group common PDCCH’ or not</a:t>
            </a:r>
          </a:p>
          <a:p>
            <a:pPr lvl="1"/>
            <a:r>
              <a:rPr lang="en-US" dirty="0"/>
              <a:t>Common does not necessarily imply common per cell.</a:t>
            </a:r>
          </a:p>
          <a:p>
            <a:pPr lvl="1"/>
            <a:r>
              <a:rPr lang="en-US" dirty="0"/>
              <a:t>Continue the discussion on the detailed content of the ‘group common PDCCH’ including usage for TDD and FDD</a:t>
            </a:r>
          </a:p>
          <a:p>
            <a:pPr lvl="1"/>
            <a:r>
              <a:rPr lang="en-US" dirty="0"/>
              <a:t>The term ‘group common PDCCH’ refers to a channel (either a PDCCH or a separately designed channel) that carries information intended for the group of UEs.</a:t>
            </a:r>
          </a:p>
          <a:p>
            <a:pPr hangingPunct="0"/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The staring position of downlink data in a slot can be explicitly and dynamically indicated to the UE.</a:t>
            </a:r>
            <a:endParaRPr lang="en-US" dirty="0">
              <a:effectLst/>
            </a:endParaRPr>
          </a:p>
          <a:p>
            <a:pPr lvl="1"/>
            <a:r>
              <a:rPr lang="en-US" dirty="0"/>
              <a:t>FFS: signaled in the UE-specific DCI and/or a ‘group-common PDCCH’</a:t>
            </a:r>
            <a:endParaRPr lang="en-US" dirty="0">
              <a:effectLst/>
            </a:endParaRPr>
          </a:p>
          <a:p>
            <a:pPr lvl="1"/>
            <a:r>
              <a:rPr lang="en-US" dirty="0"/>
              <a:t>FFS: how and with what granularity the unused control resource set(s) can be used for data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90939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hangingPunct="0"/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The UE will have the possibility to determine whether some blind </a:t>
            </a:r>
            <a:r>
              <a:rPr lang="en-US" dirty="0" err="1"/>
              <a:t>decodings</a:t>
            </a:r>
            <a:r>
              <a:rPr lang="en-US" dirty="0"/>
              <a:t> can be skipped based on information on a ‘group common PDCCH’ (if present).</a:t>
            </a:r>
            <a:endParaRPr lang="en-US" dirty="0">
              <a:effectLst/>
            </a:endParaRPr>
          </a:p>
          <a:p>
            <a:pPr lvl="0"/>
            <a:r>
              <a:rPr lang="en-US" dirty="0"/>
              <a:t>FFS: if the data starting position is signaled on the group common PDCCH, the UE may exploit this information to skip some blind </a:t>
            </a:r>
            <a:r>
              <a:rPr lang="en-US" dirty="0" err="1"/>
              <a:t>decodings</a:t>
            </a:r>
            <a:endParaRPr lang="en-US" dirty="0">
              <a:effectLst/>
            </a:endParaRPr>
          </a:p>
          <a:p>
            <a:pPr lvl="0"/>
            <a:r>
              <a:rPr lang="en-US" dirty="0"/>
              <a:t>FFS: if the end of the control resource set is signaled on the ‘group common PDCCH’, the UE may exploit this information to skip some blind </a:t>
            </a:r>
            <a:r>
              <a:rPr lang="en-US" dirty="0" err="1"/>
              <a:t>decodings</a:t>
            </a:r>
            <a:endParaRPr lang="en-US" dirty="0">
              <a:effectLst/>
            </a:endParaRPr>
          </a:p>
          <a:p>
            <a:pPr lvl="0"/>
            <a:r>
              <a:rPr lang="en-US" dirty="0"/>
              <a:t>FFS: how to handle the case when there is no ‘group common PDCCH’ in a slot</a:t>
            </a:r>
            <a:endParaRPr lang="en-US" dirty="0">
              <a:effectLst/>
            </a:endParaRPr>
          </a:p>
          <a:p>
            <a:pPr lvl="0"/>
            <a:r>
              <a:rPr lang="en-US" dirty="0"/>
              <a:t>When monitoring for a PDCCH, the UE should be able to process a detected PDCCH irrespective of whether the ‘group common PDCCH’ is received or not</a:t>
            </a:r>
            <a:endParaRPr lang="en-US" dirty="0">
              <a:effectLst/>
            </a:endParaRPr>
          </a:p>
          <a:p>
            <a:pPr hangingPunct="0"/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‘Slot format related information’</a:t>
            </a:r>
          </a:p>
          <a:p>
            <a:pPr lvl="1"/>
            <a:r>
              <a:rPr lang="en-US" dirty="0"/>
              <a:t>Information from which the UE can derive at least which symbols in a slot that are ‘DL’, ‘UL’ (for Rel-15), and ‘other’, respectively</a:t>
            </a:r>
          </a:p>
          <a:p>
            <a:pPr lvl="1"/>
            <a:r>
              <a:rPr lang="en-US" dirty="0"/>
              <a:t>FFS: if ‘other’ can be subdivided into ‘blank’, ‘</a:t>
            </a:r>
            <a:r>
              <a:rPr lang="en-US" dirty="0" err="1"/>
              <a:t>sidelink</a:t>
            </a:r>
            <a:r>
              <a:rPr lang="en-US" dirty="0"/>
              <a:t>’, </a:t>
            </a:r>
            <a:r>
              <a:rPr lang="en-US" dirty="0" err="1"/>
              <a:t>etc</a:t>
            </a:r>
            <a:endParaRPr lang="en-US" dirty="0"/>
          </a:p>
          <a:p>
            <a:pPr lvl="0"/>
            <a:r>
              <a:rPr lang="en-US" dirty="0"/>
              <a:t>FFS: ‘Control resource set duration’</a:t>
            </a:r>
          </a:p>
          <a:p>
            <a:pPr lvl="1"/>
            <a:r>
              <a:rPr lang="en-US" dirty="0"/>
              <a:t>FFS: Indicates the duration of the control resource set(s) </a:t>
            </a:r>
          </a:p>
          <a:p>
            <a:pPr lvl="1"/>
            <a:r>
              <a:rPr lang="en-US" dirty="0"/>
              <a:t>FFS: Can help the UE skip some of the semi-statically configured blind </a:t>
            </a:r>
            <a:r>
              <a:rPr lang="en-US" dirty="0" err="1"/>
              <a:t>decodings</a:t>
            </a:r>
            <a:r>
              <a:rPr lang="en-US" dirty="0"/>
              <a:t>. If not received, the UE performs all blind </a:t>
            </a:r>
            <a:r>
              <a:rPr lang="en-US" dirty="0" err="1"/>
              <a:t>decodings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7200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Proposal1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 ‘Slot format related information’, ‘other’ is divided into</a:t>
            </a:r>
          </a:p>
          <a:p>
            <a:pPr lvl="1"/>
            <a:r>
              <a:rPr lang="en-US" dirty="0"/>
              <a:t>‘Empty’</a:t>
            </a:r>
          </a:p>
          <a:p>
            <a:pPr lvl="2"/>
            <a:r>
              <a:rPr lang="en-US" dirty="0"/>
              <a:t>Not used by </a:t>
            </a:r>
            <a:r>
              <a:rPr lang="en-US" dirty="0" err="1"/>
              <a:t>gNB</a:t>
            </a:r>
            <a:r>
              <a:rPr lang="en-US" dirty="0"/>
              <a:t> either for DL or UL</a:t>
            </a:r>
          </a:p>
          <a:p>
            <a:pPr lvl="1"/>
            <a:r>
              <a:rPr lang="en-US" dirty="0"/>
              <a:t>‘Reserved’</a:t>
            </a:r>
          </a:p>
          <a:p>
            <a:pPr lvl="2"/>
            <a:r>
              <a:rPr lang="en-US" dirty="0"/>
              <a:t>UE shall not assume any for the symbol with ‘Reserved’, i.e.,</a:t>
            </a:r>
          </a:p>
          <a:p>
            <a:pPr lvl="3"/>
            <a:r>
              <a:rPr lang="en-US" dirty="0"/>
              <a:t>UE cannot assume the transmission from </a:t>
            </a:r>
            <a:r>
              <a:rPr lang="en-US" dirty="0" err="1"/>
              <a:t>gNB</a:t>
            </a:r>
            <a:endParaRPr lang="en-US" dirty="0"/>
          </a:p>
          <a:p>
            <a:pPr lvl="3"/>
            <a:r>
              <a:rPr lang="en-US" dirty="0"/>
              <a:t>UE cannot assume UE can transmit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Group Common PDCCH can provide ‘Slot format related information’ for current slot and also future slots</a:t>
            </a:r>
          </a:p>
          <a:p>
            <a:pPr lvl="1"/>
            <a:r>
              <a:rPr lang="en-US" dirty="0"/>
              <a:t>Max number of slots are FFS</a:t>
            </a:r>
          </a:p>
          <a:p>
            <a:pPr lvl="1"/>
            <a:r>
              <a:rPr lang="en-US" dirty="0"/>
              <a:t>It is up to NW whether to provide ‘Slot format related information’ for current slot only or including future slots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Group Common PDCCH include reserved bits for future use</a:t>
            </a:r>
          </a:p>
          <a:p>
            <a:pPr lvl="1"/>
            <a:r>
              <a:rPr lang="en-US" dirty="0"/>
              <a:t>Number of reserved bits is FFS</a:t>
            </a:r>
          </a:p>
        </p:txBody>
      </p:sp>
    </p:spTree>
    <p:extLst>
      <p:ext uri="{BB962C8B-B14F-4D97-AF65-F5344CB8AC3E}">
        <p14:creationId xmlns:p14="http://schemas.microsoft.com/office/powerpoint/2010/main" val="2097592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Proposal2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Control resource set duration is not conveyed in Group Common PDCCH</a:t>
            </a:r>
          </a:p>
          <a:p>
            <a:pPr lvl="0"/>
            <a:r>
              <a:rPr lang="en-US" dirty="0"/>
              <a:t>Data starting position is not conveyed in Group Common PDCCH</a:t>
            </a:r>
          </a:p>
          <a:p>
            <a:pPr lvl="1"/>
            <a:r>
              <a:rPr lang="en-US" dirty="0"/>
              <a:t>Data starting position is indicated by UE-specific DCI</a:t>
            </a:r>
          </a:p>
        </p:txBody>
      </p:sp>
    </p:spTree>
    <p:extLst>
      <p:ext uri="{BB962C8B-B14F-4D97-AF65-F5344CB8AC3E}">
        <p14:creationId xmlns:p14="http://schemas.microsoft.com/office/powerpoint/2010/main" val="391292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617</Words>
  <Application>Microsoft Office PowerPoint</Application>
  <PresentationFormat>Widescreen</PresentationFormat>
  <Paragraphs>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游ゴシック</vt:lpstr>
      <vt:lpstr>游ゴシック Light</vt:lpstr>
      <vt:lpstr>Arial</vt:lpstr>
      <vt:lpstr>Calibri</vt:lpstr>
      <vt:lpstr>Calibri Light</vt:lpstr>
      <vt:lpstr>Office Theme</vt:lpstr>
      <vt:lpstr>PowerPoint Presentation</vt:lpstr>
      <vt:lpstr>Backgrounds</vt:lpstr>
      <vt:lpstr>Backgrounds</vt:lpstr>
      <vt:lpstr>Proposal1 </vt:lpstr>
      <vt:lpstr>Proposal2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Heechoon Lee</dc:creator>
  <cp:lastModifiedBy>Heechoon Lee</cp:lastModifiedBy>
  <cp:revision>11</cp:revision>
  <dcterms:created xsi:type="dcterms:W3CDTF">2017-05-16T10:48:06Z</dcterms:created>
  <dcterms:modified xsi:type="dcterms:W3CDTF">2017-05-18T08:14:28Z</dcterms:modified>
</cp:coreProperties>
</file>