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53" d="100"/>
          <a:sy n="53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5/16/2017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="" xmlns:p14="http://schemas.microsoft.com/office/powerpoint/2010/main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5/16/2017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="" xmlns:p14="http://schemas.microsoft.com/office/powerpoint/2010/main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NR-RACH preamble format for high speed case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ZTE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403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err="1" smtClean="0"/>
              <a:t>HangZhou</a:t>
            </a:r>
            <a:r>
              <a:rPr lang="en-US" altLang="ja-JP" dirty="0" smtClean="0"/>
              <a:t>, China 15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 19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March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7.1.1.4.1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R1-1709573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Requirements for high speed case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UE speed: 500km/h</a:t>
            </a:r>
          </a:p>
          <a:p>
            <a:r>
              <a:rPr lang="sv-SE" dirty="0" smtClean="0"/>
              <a:t>Carrier frequency: Up to 6GHz</a:t>
            </a:r>
          </a:p>
          <a:p>
            <a:r>
              <a:rPr lang="en-US" dirty="0" smtClean="0"/>
              <a:t>TRP and UE clock accuracy: 0.05 </a:t>
            </a:r>
            <a:r>
              <a:rPr lang="en-US" dirty="0" err="1" smtClean="0"/>
              <a:t>ppm</a:t>
            </a:r>
            <a:r>
              <a:rPr lang="en-US" dirty="0" smtClean="0"/>
              <a:t> at TRP, 0.1 </a:t>
            </a:r>
            <a:r>
              <a:rPr lang="en-US" dirty="0" err="1" smtClean="0"/>
              <a:t>ppm</a:t>
            </a:r>
            <a:r>
              <a:rPr lang="en-US" dirty="0" smtClean="0"/>
              <a:t> at UE</a:t>
            </a:r>
            <a:endParaRPr lang="sv-SE" dirty="0" smtClean="0"/>
          </a:p>
          <a:p>
            <a:r>
              <a:rPr lang="en-US" dirty="0" smtClean="0"/>
              <a:t>Cell radius: Up to 5km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sz="3600" dirty="0" smtClean="0"/>
              <a:t>Proposal on premble formats for L = 839 and high speed case</a:t>
            </a:r>
            <a:endParaRPr lang="sv-SE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2" y="1600200"/>
          <a:ext cx="8784976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8"/>
                <a:gridCol w="878498"/>
                <a:gridCol w="867540"/>
                <a:gridCol w="768674"/>
                <a:gridCol w="768674"/>
                <a:gridCol w="691808"/>
                <a:gridCol w="1295790"/>
                <a:gridCol w="763286"/>
                <a:gridCol w="720080"/>
                <a:gridCol w="1152128"/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Format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SCS(kHz)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BW (MHz)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N_OS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N_RP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T_SEQ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T_CP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T_GP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Use case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3-A</a:t>
                      </a:r>
                    </a:p>
                    <a:p>
                      <a:r>
                        <a:rPr lang="sv-SE" sz="1400" dirty="0" smtClean="0"/>
                        <a:t>(1ms)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4.32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4*6144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3168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2976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High</a:t>
                      </a:r>
                      <a:r>
                        <a:rPr lang="sv-SE" sz="1400" baseline="0" dirty="0" smtClean="0"/>
                        <a:t> speed case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3-B</a:t>
                      </a:r>
                    </a:p>
                    <a:p>
                      <a:r>
                        <a:rPr lang="sv-SE" sz="1400" smtClean="0"/>
                        <a:t>(1ms)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2.16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2*12288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3168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2976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High speed case</a:t>
                      </a:r>
                      <a:endParaRPr lang="sv-SE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131840" y="4725144"/>
            <a:ext cx="24459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Note: </a:t>
            </a:r>
          </a:p>
          <a:p>
            <a:r>
              <a:rPr lang="sv-SE" dirty="0" smtClean="0"/>
              <a:t>L is the sequence lenght</a:t>
            </a:r>
          </a:p>
          <a:p>
            <a:r>
              <a:rPr lang="sv-SE" dirty="0" smtClean="0"/>
              <a:t>Ts = 1/(30720) ms</a:t>
            </a:r>
            <a:endParaRPr lang="sv-SE" dirty="0"/>
          </a:p>
        </p:txBody>
      </p:sp>
      <p:sp>
        <p:nvSpPr>
          <p:cNvPr id="6" name="Rectangle 5"/>
          <p:cNvSpPr/>
          <p:nvPr/>
        </p:nvSpPr>
        <p:spPr>
          <a:xfrm>
            <a:off x="539552" y="3429000"/>
            <a:ext cx="807836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Make down selection between 3-A and 3-B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FFS</a:t>
            </a:r>
            <a:r>
              <a:rPr lang="en-US" sz="2800" dirty="0" smtClean="0"/>
              <a:t>: Using restricted set </a:t>
            </a:r>
            <a:r>
              <a:rPr lang="en-US" sz="2800" dirty="0" smtClean="0"/>
              <a:t>(</a:t>
            </a:r>
            <a:r>
              <a:rPr lang="en-US" sz="2800" dirty="0" err="1" smtClean="0"/>
              <a:t>e.g</a:t>
            </a:r>
            <a:r>
              <a:rPr lang="en-US" sz="2800" dirty="0" smtClean="0"/>
              <a:t> LTE restricted set A, B)</a:t>
            </a:r>
            <a:r>
              <a:rPr lang="en-US" sz="2800" dirty="0" smtClean="0"/>
              <a:t> </a:t>
            </a:r>
            <a:endParaRPr lang="sv-SE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15539</TotalTime>
  <Words>168</Words>
  <Application>Microsoft Office PowerPoint</Application>
  <PresentationFormat>On-screen Show (4:3)</PresentationFormat>
  <Paragraphs>49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NR-RACH preamble format for high speed case</vt:lpstr>
      <vt:lpstr>Requirements for high speed case</vt:lpstr>
      <vt:lpstr>Proposal on premble formats for L = 839 and high speed case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JanJ</cp:lastModifiedBy>
  <cp:revision>210</cp:revision>
  <dcterms:created xsi:type="dcterms:W3CDTF">2016-04-11T23:33:51Z</dcterms:created>
  <dcterms:modified xsi:type="dcterms:W3CDTF">2017-05-17T01:25:28Z</dcterms:modified>
</cp:coreProperties>
</file>