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5"/>
  </p:notesMasterIdLst>
  <p:sldIdLst>
    <p:sldId id="256" r:id="rId2"/>
    <p:sldId id="274" r:id="rId3"/>
    <p:sldId id="285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59" autoAdjust="0"/>
    <p:restoredTop sz="94660"/>
  </p:normalViewPr>
  <p:slideViewPr>
    <p:cSldViewPr>
      <p:cViewPr>
        <p:scale>
          <a:sx n="100" d="100"/>
          <a:sy n="100" d="100"/>
        </p:scale>
        <p:origin x="-546" y="1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5/17/2017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1066800" y="2130425"/>
            <a:ext cx="7010400" cy="1470025"/>
          </a:xfrm>
        </p:spPr>
        <p:txBody>
          <a:bodyPr/>
          <a:lstStyle/>
          <a:p>
            <a:r>
              <a:rPr lang="en-US" altLang="en-US" dirty="0"/>
              <a:t>WF on resource selection in </a:t>
            </a:r>
            <a:r>
              <a:rPr lang="en-US" altLang="en-US" dirty="0" smtClean="0"/>
              <a:t>V2X CA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Samsung, …</a:t>
            </a:r>
          </a:p>
          <a:p>
            <a:pPr>
              <a:defRPr/>
            </a:pP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219371"/>
            <a:ext cx="8686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 RAN WG1 Meeting #</a:t>
            </a:r>
            <a:r>
              <a:rPr lang="en-US" altLang="ko-KR" sz="1800" b="1" dirty="0" smtClean="0"/>
              <a:t>89</a:t>
            </a:r>
            <a:r>
              <a:rPr lang="en-GB" altLang="ko-KR" sz="1800" b="1" dirty="0"/>
              <a:t>				                  </a:t>
            </a:r>
            <a:r>
              <a:rPr lang="ru-RU" altLang="ru-RU" sz="1800" b="1" dirty="0"/>
              <a:t>R1-1</a:t>
            </a:r>
            <a:r>
              <a:rPr lang="en-US" altLang="ru-RU" sz="1800" b="1" dirty="0" smtClean="0"/>
              <a:t>70xxxx</a:t>
            </a:r>
            <a:endParaRPr lang="en-US" altLang="ru-RU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de-DE" altLang="zh-CN" sz="1800" b="1" dirty="0" smtClean="0"/>
              <a:t>Hangzhou, China </a:t>
            </a:r>
            <a:r>
              <a:rPr lang="en-US" altLang="zh-CN" sz="1800" b="1" dirty="0" smtClean="0"/>
              <a:t>May 15 </a:t>
            </a:r>
            <a:r>
              <a:rPr lang="en-US" altLang="zh-CN" sz="1800" b="1" dirty="0"/>
              <a:t>– </a:t>
            </a:r>
            <a:r>
              <a:rPr lang="en-US" altLang="zh-CN" sz="1800" b="1" dirty="0" smtClean="0"/>
              <a:t>19, </a:t>
            </a:r>
            <a:r>
              <a:rPr lang="en-US" altLang="zh-CN" sz="1800" b="1" dirty="0"/>
              <a:t>2017</a:t>
            </a:r>
            <a:endParaRPr lang="en-US" altLang="ko-KR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Agenda item - </a:t>
            </a:r>
            <a:r>
              <a:rPr lang="en-US" altLang="ko-KR" sz="1800" b="1" dirty="0" smtClean="0"/>
              <a:t>6.2.3.1.1</a:t>
            </a:r>
            <a:endParaRPr lang="ko-KR" altLang="ko-KR" sz="1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ru-RU" smtClean="0"/>
              <a:t>Background </a:t>
            </a:r>
            <a:endParaRPr lang="ru-RU" altLang="ru-RU" dirty="0" smtClean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fontAlgn="auto"/>
            <a:r>
              <a:rPr lang="en-GB" altLang="zh-CN" sz="2800" dirty="0"/>
              <a:t>The following objective was included in </a:t>
            </a:r>
            <a:r>
              <a:rPr lang="en-US" altLang="zh-CN" sz="2800" dirty="0"/>
              <a:t>3GPP V2X Phase 2 </a:t>
            </a:r>
            <a:r>
              <a:rPr lang="en-GB" altLang="zh-CN" sz="2800" dirty="0"/>
              <a:t>WI description (</a:t>
            </a:r>
            <a:r>
              <a:rPr lang="en-US" altLang="zh-CN" sz="2800" dirty="0"/>
              <a:t>RP-170798</a:t>
            </a:r>
            <a:r>
              <a:rPr lang="en-GB" altLang="zh-CN" sz="2800" dirty="0"/>
              <a:t>)</a:t>
            </a:r>
          </a:p>
          <a:p>
            <a:pPr lvl="1" fontAlgn="auto"/>
            <a:r>
              <a:rPr lang="en-GB" altLang="zh-CN" sz="2000" i="1" dirty="0"/>
              <a:t>Specify solutions for the following PC5 functionalities, which can co-exist in the same resource pools as Rel-14 functionality and use the same scheduling assignment format (which can be decoded by Rel-14 UEs), without causing significant degradation to Rel-14 PC5 operation compared to that of Rel-14 UEs: [RAN1, RAN2, RAN4]</a:t>
            </a:r>
            <a:endParaRPr lang="en-US" altLang="zh-CN" sz="2000" i="1" dirty="0"/>
          </a:p>
          <a:p>
            <a:pPr lvl="2" fontAlgn="auto"/>
            <a:r>
              <a:rPr lang="en-GB" altLang="zh-CN" sz="2000" b="1" i="1" dirty="0"/>
              <a:t>Carrier aggregation (up to 8 PC5 carriers);</a:t>
            </a:r>
            <a:endParaRPr lang="en-US" altLang="zh-CN" sz="2000" b="1" i="1" dirty="0"/>
          </a:p>
          <a:p>
            <a:pPr lvl="2" fontAlgn="auto"/>
            <a:r>
              <a:rPr lang="en-GB" altLang="zh-CN" sz="2000" i="1" dirty="0"/>
              <a:t>64QAM;</a:t>
            </a:r>
            <a:endParaRPr lang="en-US" altLang="zh-CN" sz="2000" i="1" dirty="0"/>
          </a:p>
          <a:p>
            <a:pPr lvl="2" fontAlgn="auto"/>
            <a:r>
              <a:rPr lang="en-GB" altLang="zh-CN" sz="2000" i="1" dirty="0"/>
              <a:t>Reduce the maximum time between packet arrival at Layer 1 and resource selected for transmission;</a:t>
            </a:r>
            <a:endParaRPr lang="en-US" altLang="zh-CN" sz="2000" i="1" dirty="0"/>
          </a:p>
          <a:p>
            <a:pPr lvl="2" fontAlgn="auto"/>
            <a:r>
              <a:rPr lang="en-GB" altLang="zh-CN" sz="2000" i="1" dirty="0"/>
              <a:t>Radio resource pool sharing between UEs using mode 3 and UEs using mode 4</a:t>
            </a:r>
            <a:r>
              <a:rPr lang="en-GB" altLang="zh-CN" sz="1800" i="1" dirty="0" smtClean="0"/>
              <a:t>;</a:t>
            </a:r>
            <a:endParaRPr lang="zh-CN" altLang="en-US" sz="20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ru-RU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419600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dirty="0" smtClean="0"/>
              <a:t>In case of multiple carriers are sensed, UE should </a:t>
            </a:r>
            <a:r>
              <a:rPr lang="en-US" altLang="zh-CN" dirty="0" smtClean="0"/>
              <a:t>determine </a:t>
            </a:r>
            <a:r>
              <a:rPr lang="en-US" altLang="zh-CN" dirty="0" smtClean="0"/>
              <a:t>the resources to be selected on each sensed carrier for actual transmission, </a:t>
            </a:r>
            <a:r>
              <a:rPr lang="en-US" altLang="zh-CN" dirty="0" smtClean="0"/>
              <a:t>c</a:t>
            </a:r>
            <a:r>
              <a:rPr lang="en-US" altLang="zh-CN" dirty="0" smtClean="0"/>
              <a:t>onsidering </a:t>
            </a:r>
            <a:r>
              <a:rPr lang="en-US" altLang="zh-CN" dirty="0"/>
              <a:t>the following constraints:</a:t>
            </a:r>
          </a:p>
          <a:p>
            <a:pPr lvl="1"/>
            <a:r>
              <a:rPr lang="en-US" altLang="zh-CN" dirty="0" smtClean="0"/>
              <a:t>Half </a:t>
            </a:r>
            <a:r>
              <a:rPr lang="en-US" altLang="zh-CN" dirty="0"/>
              <a:t>duplex issue on multiple intra-band </a:t>
            </a:r>
            <a:r>
              <a:rPr lang="en-US" altLang="zh-CN" dirty="0" smtClean="0"/>
              <a:t>carriers;</a:t>
            </a:r>
            <a:endParaRPr lang="en-US" altLang="zh-CN" dirty="0"/>
          </a:p>
          <a:p>
            <a:pPr lvl="1"/>
            <a:r>
              <a:rPr lang="en-US" altLang="zh-CN" dirty="0"/>
              <a:t>Number of </a:t>
            </a:r>
            <a:r>
              <a:rPr lang="en-US" altLang="zh-CN" dirty="0" smtClean="0"/>
              <a:t>TX chains;</a:t>
            </a:r>
            <a:endParaRPr lang="en-US" altLang="zh-CN" dirty="0"/>
          </a:p>
          <a:p>
            <a:pPr lvl="1"/>
            <a:r>
              <a:rPr lang="en-US" altLang="zh-CN" dirty="0" smtClean="0"/>
              <a:t>Others;</a:t>
            </a:r>
          </a:p>
          <a:p>
            <a:r>
              <a:rPr lang="en-US" altLang="zh-CN" dirty="0" smtClean="0"/>
              <a:t>The </a:t>
            </a:r>
            <a:r>
              <a:rPr lang="en-US" altLang="zh-CN" dirty="0"/>
              <a:t>number of resources selected on one </a:t>
            </a:r>
            <a:r>
              <a:rPr lang="en-US" altLang="zh-CN" dirty="0" smtClean="0"/>
              <a:t>sensed carrier </a:t>
            </a:r>
            <a:r>
              <a:rPr lang="en-US" altLang="zh-CN" dirty="0"/>
              <a:t>can be zero;</a:t>
            </a:r>
          </a:p>
          <a:p>
            <a:r>
              <a:rPr lang="en-US" altLang="zh-CN" dirty="0" smtClean="0"/>
              <a:t>FFS on details;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88480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197</Words>
  <Application>Microsoft Office PowerPoint</Application>
  <PresentationFormat>全屏显示(4:3)</PresentationFormat>
  <Paragraphs>22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WF on resource selection in V2X CA</vt:lpstr>
      <vt:lpstr>Background </vt:lpstr>
      <vt:lpstr>Proposals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2017-05-17T00:55:56Z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40d21673-d7b4-4304-a944-e820eb6bfd81</vt:lpwstr>
  </property>
  <property fmtid="{D5CDD505-2E9C-101B-9397-08002B2CF9AE}" pid="3" name="CTP_TimeStamp">
    <vt:lpwstr>2016-08-15 12:37:34Z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NSCPROP_SA">
    <vt:lpwstr>C:\Users\Administrator\AppData\Local\Microsoft\Windows\Temporary Internet Files\Content.Outlook\JED6F5XR\R1-170xxxx WF on resource selection in V2X CA_v2.pptx</vt:lpwstr>
  </property>
</Properties>
</file>