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7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Codebook Structure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Nokia Shanghai Bell, CATT, Interdigital,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>
                <a:latin typeface="+mn-lt"/>
              </a:rPr>
              <a:t>3GPP TSG RAN WG1 Meeting #89</a:t>
            </a:r>
            <a:endParaRPr kumimoji="1" lang="zh-CN" altLang="zh-CN" sz="2000" dirty="0">
              <a:latin typeface="+mn-lt"/>
            </a:endParaRPr>
          </a:p>
          <a:p>
            <a:r>
              <a:rPr lang="en-GB" sz="2000" dirty="0">
                <a:latin typeface="+mn-lt"/>
              </a:rPr>
              <a:t>Hangzhou, P.R. China 15th – 19th May 2017</a:t>
            </a:r>
          </a:p>
          <a:p>
            <a:r>
              <a:rPr kumimoji="1" lang="en-US" altLang="ja-JP" sz="2000" dirty="0">
                <a:latin typeface="+mn-lt"/>
              </a:rPr>
              <a:t>Agenda item: 7.1.2.1.3</a:t>
            </a:r>
            <a:endParaRPr kumimoji="1" lang="ja-JP" altLang="en-US" sz="2000" dirty="0">
              <a:latin typeface="+mn-lt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R1-1709492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Agreements in RAN1 #88 meeting</a:t>
            </a:r>
            <a:r>
              <a:rPr lang="en-US" sz="1800" b="1" dirty="0"/>
              <a:t> </a:t>
            </a:r>
            <a:endParaRPr lang="en-US" sz="1800" dirty="0"/>
          </a:p>
          <a:p>
            <a:pPr lvl="0"/>
            <a:r>
              <a:rPr lang="en-US" sz="1800" dirty="0"/>
              <a:t>In NR, support UE to report its capability regarding the max number of spatial layers (N) for UL transmission</a:t>
            </a:r>
          </a:p>
          <a:p>
            <a:pPr lvl="0"/>
            <a:r>
              <a:rPr lang="en-US" sz="1800" dirty="0"/>
              <a:t>NR supports UL codebook for an UE based on the reported capability, at least one of the followings is supported </a:t>
            </a:r>
          </a:p>
          <a:p>
            <a:pPr lvl="1"/>
            <a:r>
              <a:rPr lang="en-US" sz="1600" dirty="0"/>
              <a:t>Alt1: Network configures multiple codebooks each corresponding to a # of antenna ports</a:t>
            </a:r>
          </a:p>
          <a:p>
            <a:pPr lvl="1"/>
            <a:r>
              <a:rPr lang="en-US" sz="1600" dirty="0"/>
              <a:t>Alt2: Network configures a scalable/nested codebook supporting a variable # of antenna ports</a:t>
            </a:r>
          </a:p>
          <a:p>
            <a:pPr lvl="1"/>
            <a:r>
              <a:rPr lang="en-US" sz="1600" dirty="0"/>
              <a:t>Alt3: Network configures a codebook same as UE capability</a:t>
            </a:r>
          </a:p>
          <a:p>
            <a:pPr lvl="1"/>
            <a:r>
              <a:rPr lang="en-US" sz="1600" dirty="0"/>
              <a:t>Alt 4: UE recommends a subset of codebook(s)</a:t>
            </a:r>
          </a:p>
          <a:p>
            <a:pPr lvl="2"/>
            <a:r>
              <a:rPr lang="en-US" sz="1400" dirty="0"/>
              <a:t>This alternative may be absorbed into one or more the above alternatives</a:t>
            </a:r>
          </a:p>
          <a:p>
            <a:pPr lvl="1"/>
            <a:r>
              <a:rPr lang="en-US" sz="1600" dirty="0"/>
              <a:t>FFS the codebooks corresponding to a given number of TX antenna ports can be fixed in specification or configurable </a:t>
            </a:r>
          </a:p>
          <a:p>
            <a:pPr lvl="0"/>
            <a:r>
              <a:rPr lang="en-US" sz="1800" dirty="0">
                <a:solidFill>
                  <a:srgbClr val="0070C0"/>
                </a:solidFill>
              </a:rPr>
              <a:t>UL codebook structure: at least one of the following two is supported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Alt 0: single-stage codebook 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Alt 1: dual-stage codebook </a:t>
            </a:r>
          </a:p>
          <a:p>
            <a:pPr lvl="0"/>
            <a:r>
              <a:rPr lang="en-US" sz="1800" dirty="0"/>
              <a:t>Consider using LTE codebooks, the impact of multi-panel, etc. for UL codebook design</a:t>
            </a:r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US" sz="2800" dirty="0"/>
              <a:t>UL single-stage or dual-stage codebook support is a UE capability.</a:t>
            </a:r>
          </a:p>
          <a:p>
            <a:r>
              <a:rPr lang="en-US" sz="2800" dirty="0"/>
              <a:t>If single-stage codebook is supported, the codebook selection is based on </a:t>
            </a:r>
            <a:r>
              <a:rPr lang="en-US" sz="2800" dirty="0" err="1"/>
              <a:t>gNB</a:t>
            </a:r>
            <a:r>
              <a:rPr lang="en-US" sz="2800" dirty="0"/>
              <a:t> wideband and/or subband indication.</a:t>
            </a:r>
          </a:p>
          <a:p>
            <a:r>
              <a:rPr lang="en-US" sz="2800" dirty="0"/>
              <a:t>If dual-stage codebook is supported, the codebook structure is based on W=W1*W2 structure</a:t>
            </a:r>
          </a:p>
          <a:p>
            <a:pPr lvl="1"/>
            <a:r>
              <a:rPr lang="en-US" sz="2400" dirty="0"/>
              <a:t>At least the selection of W1 is based on wideband indication from </a:t>
            </a:r>
            <a:r>
              <a:rPr lang="en-US" sz="2400" dirty="0" err="1"/>
              <a:t>gNB</a:t>
            </a:r>
            <a:r>
              <a:rPr lang="en-US" sz="2400" dirty="0"/>
              <a:t>.</a:t>
            </a:r>
          </a:p>
          <a:p>
            <a:pPr lvl="2"/>
            <a:r>
              <a:rPr lang="en-US" sz="2000" dirty="0"/>
              <a:t>FFS partial-band indication of W1.</a:t>
            </a:r>
          </a:p>
          <a:p>
            <a:pPr lvl="1"/>
            <a:r>
              <a:rPr lang="en-US" sz="2400" dirty="0"/>
              <a:t>The selection of W2 can be based on wideband indication or subband indication.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298</Words>
  <Application>Microsoft Office PowerPoint</Application>
  <PresentationFormat>On-screen Show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WF on UL Codebook Structure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171</cp:revision>
  <dcterms:created xsi:type="dcterms:W3CDTF">2016-09-09T20:37:00Z</dcterms:created>
  <dcterms:modified xsi:type="dcterms:W3CDTF">2017-05-18T04:50:13Z</dcterms:modified>
</cp:coreProperties>
</file>