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95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33289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the impact of power saving signal on paging reliability in MTC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  <a:r>
              <a:rPr lang="en-US"/>
              <a:t>, Intel, Sony,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R1-1709470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976" y="4219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#89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/>
              <a:t>Hangzhou, China, May 15-19, 2017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6.2.7.1.1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Background</a:t>
            </a:r>
          </a:p>
        </p:txBody>
      </p:sp>
      <p:sp>
        <p:nvSpPr>
          <p:cNvPr id="3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447531"/>
            <a:ext cx="11020839" cy="5680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(Body)"/>
                <a:ea typeface="SimSun" panose="02010600030101010101" pitchFamily="2" charset="-122"/>
                <a:cs typeface="Arial" panose="020B0604020202020204" pitchFamily="34" charset="0"/>
              </a:rPr>
              <a:t>The following agreements were made regarding physical signals to enable power saving at the NB-IoT UEs. </a:t>
            </a:r>
          </a:p>
          <a:p>
            <a:pPr lvl="1"/>
            <a:r>
              <a:rPr lang="en-US" dirty="0"/>
              <a:t>A physical signal/channel indicating whether the UE needs to decode subsequent physical channel(s) is introduced, at least for idle mode paging. Candidates for the signal/channel are:</a:t>
            </a:r>
          </a:p>
          <a:p>
            <a:pPr lvl="2"/>
            <a:r>
              <a:rPr lang="en-US" dirty="0"/>
              <a:t>Wake-up signal or DTX</a:t>
            </a:r>
          </a:p>
          <a:p>
            <a:pPr lvl="2"/>
            <a:r>
              <a:rPr lang="en-US" dirty="0"/>
              <a:t>Go-to-sleep signal or DTX</a:t>
            </a:r>
          </a:p>
          <a:p>
            <a:pPr lvl="2"/>
            <a:r>
              <a:rPr lang="en-US" dirty="0"/>
              <a:t>Wake-up signal with no DTX</a:t>
            </a:r>
          </a:p>
          <a:p>
            <a:pPr lvl="2"/>
            <a:r>
              <a:rPr lang="en-US" dirty="0"/>
              <a:t>Downlink control information</a:t>
            </a:r>
          </a:p>
          <a:p>
            <a:pPr lvl="2"/>
            <a:r>
              <a:rPr lang="en-US" dirty="0"/>
              <a:t>FFS whether synchronization to the camped-on cell is assumed for detecting/decoding WUS/GTS, depending on the (e)DRX cycle length</a:t>
            </a:r>
          </a:p>
          <a:p>
            <a:pPr lvl="2"/>
            <a:r>
              <a:rPr lang="en-US" dirty="0"/>
              <a:t>Design details are FFS</a:t>
            </a:r>
          </a:p>
          <a:p>
            <a:pPr lvl="1"/>
            <a:r>
              <a:rPr lang="en-US" dirty="0"/>
              <a:t>Connected mode DRX is FFS</a:t>
            </a:r>
          </a:p>
          <a:p>
            <a:pPr lv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kumimoji="0" lang="en-US" altLang="ja-JP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 (Body)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 (Body)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Back 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Miss detection of, e.g., wake-up signal causes the UE missing paging.</a:t>
            </a:r>
          </a:p>
          <a:p>
            <a:r>
              <a:rPr lang="en-US" dirty="0"/>
              <a:t>False detection of, e.g., go-to-sleep signal causes the UE missing paging.</a:t>
            </a:r>
          </a:p>
          <a:p>
            <a:r>
              <a:rPr lang="en-US" dirty="0"/>
              <a:t>It is not desirable from the network point of view, the reachability of the UE is reduced due to the introduction of the pre-cursor signals.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529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The impact of physical signal/channel, on Idle mode paging reliability should be carefully studied and reported with the physical signal/channel design. </a:t>
            </a:r>
          </a:p>
          <a:p>
            <a:pPr lvl="0"/>
            <a:r>
              <a:rPr lang="en-US" dirty="0"/>
              <a:t>The reliability of the current paging mechanism can be used as the baseline. </a:t>
            </a:r>
          </a:p>
          <a:p>
            <a:pPr>
              <a:tabLst>
                <a:tab pos="457200" algn="l"/>
              </a:tabLst>
            </a:pPr>
            <a:endParaRPr lang="en-US" dirty="0"/>
          </a:p>
          <a:p>
            <a:pPr lvl="1">
              <a:tabLst>
                <a:tab pos="457200" algn="l"/>
              </a:tabLs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</TotalTime>
  <Words>226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 Unicode MS</vt:lpstr>
      <vt:lpstr>Calibri (Body)</vt:lpstr>
      <vt:lpstr>ＭＳ Ｐゴシック</vt:lpstr>
      <vt:lpstr>SimSun</vt:lpstr>
      <vt:lpstr>Arial</vt:lpstr>
      <vt:lpstr>Calibri</vt:lpstr>
      <vt:lpstr>Calibri Light</vt:lpstr>
      <vt:lpstr>Office Theme</vt:lpstr>
      <vt:lpstr>WF on the impact of power saving signal on paging reliability in MTC</vt:lpstr>
      <vt:lpstr>Background</vt:lpstr>
      <vt:lpstr>Back ground</vt:lpstr>
      <vt:lpstr>Proposals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Yutao Sui</cp:lastModifiedBy>
  <cp:revision>107</cp:revision>
  <dcterms:created xsi:type="dcterms:W3CDTF">2016-03-23T22:01:47Z</dcterms:created>
  <dcterms:modified xsi:type="dcterms:W3CDTF">2017-05-17T01:26:17Z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(3)m1Zs21DQXz9b3SsAkQVm8Xn/SvKsn3Yjlm5AO0zWyVWwGi1N2YDtA+WFpeFHySS8YazxOMaE
vTI2Z8G833Ays0tU+ZieOjICeC9/7UsfDk5AbDvEkGc2oSyDROAUlKBRFwzaNsXwBSxduTiB
b1HECdJeZwGfJmDv0s8ryMKdQJI7jtWJp8bovNHGIO9nftDbLhDE24PI6dDBMIzReDAQqOfl
NTcswTQ8sIVFChNQaf</vt:lpwstr>
  </property>
  <property fmtid="{D5CDD505-2E9C-101B-9397-08002B2CF9AE}" pid="3" name="_2015_ms_pID_7253431">
    <vt:lpwstr>OzDkj7+cVQjEV8W1i7aZ+oBm3YJTCfmcPEmVwnhZKWDUjH8PHOMSB6
F4rcY2fCt4YON+k4uV4MPuu39emcWE2x52EHlveMYQKeFAlZqFXTOb8SSAq1L1g8k9TC++RP
VO0tL1EPVNEYl2EyQ01Gs1MOsVPf5j0/tBICPb7fSK8oBxbjAyqm5YTI/aNlbKcBzwzci/s5
fDXvHknhlYK/xuqIJkALMj0t6pBuLwL/ZXEk</vt:lpwstr>
  </property>
  <property fmtid="{D5CDD505-2E9C-101B-9397-08002B2CF9AE}" pid="4" name="_2015_ms_pID_7253432">
    <vt:lpwstr>4vjMBno7fw45ixbL9M7BooGUBUV25YdQpA+w
L8jvbPJ/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1494811652</vt:lpwstr>
  </property>
</Properties>
</file>