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measurement based on CSI-RS for L3 mobility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</a:t>
            </a:r>
            <a:r>
              <a:rPr kumimoji="1"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#89			                      R1-1</a:t>
            </a:r>
            <a:r>
              <a:rPr lang="en-US" altLang="ja-JP" b="1" smtClean="0">
                <a:latin typeface="Times New Roman" pitchFamily="18" charset="0"/>
                <a:cs typeface="Times New Roman" pitchFamily="18" charset="0"/>
              </a:rPr>
              <a:t>709413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Hangzhou,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15th – 19th May,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7.1.1.5.2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/>
              <a:t>At the last RAN1 meeting, following conclusions are made for mobility.</a:t>
            </a:r>
          </a:p>
          <a:p>
            <a:pPr lvl="1"/>
            <a:r>
              <a:rPr lang="en-US" altLang="zh-CN" dirty="0"/>
              <a:t>Following remaining issues need to be finalized in the next meeting</a:t>
            </a:r>
            <a:endParaRPr lang="zh-CN" altLang="zh-CN" sz="3200" dirty="0"/>
          </a:p>
          <a:p>
            <a:pPr lvl="2"/>
            <a:r>
              <a:rPr lang="en-US" altLang="zh-CN" dirty="0"/>
              <a:t>Properties of CSI-RS for RRM measurement for L3 mobility, e.g.,</a:t>
            </a:r>
            <a:endParaRPr lang="zh-CN" altLang="zh-CN" sz="2800" dirty="0"/>
          </a:p>
          <a:p>
            <a:pPr lvl="3"/>
            <a:r>
              <a:rPr lang="en-US" altLang="zh-CN" dirty="0"/>
              <a:t>Timing of CSI-RS for RRM measurement for L3 mobility</a:t>
            </a:r>
            <a:endParaRPr lang="zh-CN" altLang="zh-CN" sz="2400" dirty="0"/>
          </a:p>
          <a:p>
            <a:pPr lvl="3"/>
            <a:r>
              <a:rPr lang="en-US" altLang="zh-CN" dirty="0"/>
              <a:t>Bandwidth of CSI-RS for RRM measurement for L3 mobility</a:t>
            </a:r>
            <a:endParaRPr lang="zh-CN" altLang="zh-CN" sz="2400" dirty="0"/>
          </a:p>
          <a:p>
            <a:pPr lvl="3"/>
            <a:r>
              <a:rPr lang="en-US" altLang="zh-CN" dirty="0"/>
              <a:t>Numerology of CSI-RS for RRM measurement for L3 mobility</a:t>
            </a:r>
            <a:endParaRPr lang="zh-CN" altLang="zh-CN" sz="2400" dirty="0"/>
          </a:p>
          <a:p>
            <a:pPr lvl="3"/>
            <a:r>
              <a:rPr lang="en-US" altLang="zh-CN" dirty="0"/>
              <a:t>The number of REs in the freq. domain of CSI-RS for RRM measurement for L3 mobility</a:t>
            </a:r>
            <a:endParaRPr lang="zh-CN" altLang="zh-CN" sz="2400" dirty="0"/>
          </a:p>
          <a:p>
            <a:pPr lvl="3"/>
            <a:r>
              <a:rPr lang="en-US" altLang="zh-CN" dirty="0"/>
              <a:t>Resource mapping and parameters of CSI-RS for RRM measurement for L3 mobility</a:t>
            </a:r>
            <a:endParaRPr lang="zh-CN" altLang="zh-CN" sz="2400" dirty="0"/>
          </a:p>
          <a:p>
            <a:pPr lvl="3"/>
            <a:r>
              <a:rPr lang="en-US" altLang="zh-CN" dirty="0"/>
              <a:t>Configuration of CSI-RS parameters for RRM measurement for L3 mobility</a:t>
            </a:r>
            <a:endParaRPr lang="zh-CN" altLang="zh-CN" sz="2400" dirty="0"/>
          </a:p>
          <a:p>
            <a:pPr lvl="1"/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/>
          </a:bodyPr>
          <a:lstStyle/>
          <a:p>
            <a:pPr lvl="0"/>
            <a:r>
              <a:rPr lang="en-US" altLang="ja-JP" dirty="0"/>
              <a:t>Following CSI-RS properties for RRM measurement for L3 mobility are supported in NR</a:t>
            </a:r>
          </a:p>
          <a:p>
            <a:pPr lvl="1"/>
            <a:r>
              <a:rPr lang="en-US" altLang="ja-JP" dirty="0"/>
              <a:t>Periodic CSI-RS transmission with configurable periodicity</a:t>
            </a:r>
          </a:p>
          <a:p>
            <a:pPr lvl="2"/>
            <a:r>
              <a:rPr lang="en-US" altLang="ja-JP" dirty="0"/>
              <a:t>Note that CSI-RS transmission can be turned on and off</a:t>
            </a:r>
          </a:p>
          <a:p>
            <a:pPr lvl="2"/>
            <a:r>
              <a:rPr lang="en-US" altLang="ja-JP" dirty="0"/>
              <a:t>FFS: candidate periodicity values</a:t>
            </a:r>
          </a:p>
          <a:p>
            <a:pPr lvl="1"/>
            <a:r>
              <a:rPr lang="en-US" altLang="ja-JP" dirty="0"/>
              <a:t>Configurable transmission/measurement bandwidth</a:t>
            </a:r>
          </a:p>
          <a:p>
            <a:pPr lvl="1"/>
            <a:r>
              <a:rPr lang="en-US" altLang="ja-JP" dirty="0"/>
              <a:t>Configurable numerology</a:t>
            </a:r>
          </a:p>
          <a:p>
            <a:pPr lvl="1"/>
            <a:r>
              <a:rPr lang="en-US" altLang="ja-JP" dirty="0"/>
              <a:t>A certain association with SS block</a:t>
            </a:r>
          </a:p>
          <a:p>
            <a:pPr lvl="2"/>
            <a:r>
              <a:rPr lang="en-US" altLang="ja-JP" dirty="0"/>
              <a:t>FFS : details on association, e.g., QCL between antenna ports and/or timing synchronization, and whether it is signaled to UE</a:t>
            </a:r>
          </a:p>
        </p:txBody>
      </p:sp>
    </p:spTree>
    <p:extLst>
      <p:ext uri="{BB962C8B-B14F-4D97-AF65-F5344CB8AC3E}">
        <p14:creationId xmlns:p14="http://schemas.microsoft.com/office/powerpoint/2010/main" val="256639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Offline outcome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Following CSI-RS properties for RRM measurement for L3 mobility are supported in NR</a:t>
            </a:r>
            <a:endParaRPr lang="ja-JP" altLang="ja-JP" dirty="0"/>
          </a:p>
          <a:p>
            <a:pPr lvl="1"/>
            <a:r>
              <a:rPr lang="en-US" altLang="ja-JP" dirty="0"/>
              <a:t>Periodic CSI-RS transmission with configurable periodicity</a:t>
            </a:r>
            <a:endParaRPr lang="ja-JP" altLang="ja-JP" dirty="0"/>
          </a:p>
          <a:p>
            <a:pPr lvl="2"/>
            <a:r>
              <a:rPr lang="en-US" altLang="ja-JP" dirty="0"/>
              <a:t>Note that CSI-RS transmission can be turned on and off</a:t>
            </a:r>
            <a:endParaRPr lang="ja-JP" altLang="ja-JP" dirty="0"/>
          </a:p>
          <a:p>
            <a:pPr lvl="2"/>
            <a:r>
              <a:rPr lang="en-US" altLang="ja-JP" dirty="0"/>
              <a:t>FFS: candidate periodicity values</a:t>
            </a:r>
            <a:endParaRPr lang="ja-JP" altLang="ja-JP" dirty="0"/>
          </a:p>
          <a:p>
            <a:pPr lvl="1"/>
            <a:r>
              <a:rPr lang="en-US" altLang="ja-JP" dirty="0"/>
              <a:t>Configurable transmission/measurement bandwidth</a:t>
            </a:r>
            <a:endParaRPr lang="ja-JP" altLang="ja-JP" dirty="0"/>
          </a:p>
          <a:p>
            <a:pPr lvl="2"/>
            <a:r>
              <a:rPr lang="en-US" altLang="ja-JP" dirty="0"/>
              <a:t>FFS: whether/how transmission and/or measurement bandwidth is indicated to UE</a:t>
            </a:r>
            <a:endParaRPr lang="ja-JP" altLang="ja-JP" dirty="0"/>
          </a:p>
          <a:p>
            <a:pPr lvl="1"/>
            <a:r>
              <a:rPr lang="en-US" altLang="ja-JP" dirty="0"/>
              <a:t>Configurable CSI-RS time/frequency resource</a:t>
            </a:r>
            <a:endParaRPr lang="ja-JP" altLang="ja-JP" dirty="0"/>
          </a:p>
          <a:p>
            <a:pPr lvl="2"/>
            <a:r>
              <a:rPr lang="en-US" altLang="ja-JP" dirty="0"/>
              <a:t>Note that this property is the same with that for beam management based on CSI-RS</a:t>
            </a:r>
            <a:endParaRPr lang="ja-JP" altLang="ja-JP" dirty="0"/>
          </a:p>
          <a:p>
            <a:pPr lvl="2"/>
            <a:r>
              <a:rPr lang="en-US" altLang="ja-JP" dirty="0"/>
              <a:t>Note that the numerology for CSI-RS should consider neighbor cell measurement </a:t>
            </a:r>
            <a:r>
              <a:rPr lang="en-US" altLang="ja-JP" dirty="0" smtClean="0"/>
              <a:t>aspects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2626834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278</Words>
  <Application>Microsoft Office PowerPoint</Application>
  <PresentationFormat>画面に合わせる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measurement based on CSI-RS for L3 mobility</vt:lpstr>
      <vt:lpstr>Background</vt:lpstr>
      <vt:lpstr>Proposal</vt:lpstr>
      <vt:lpstr>Offline outcome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20</cp:revision>
  <dcterms:created xsi:type="dcterms:W3CDTF">2017-02-16T14:32:33Z</dcterms:created>
  <dcterms:modified xsi:type="dcterms:W3CDTF">2017-05-16T04:13:12Z</dcterms:modified>
</cp:coreProperties>
</file>