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9" r:id="rId3"/>
    <p:sldId id="301" r:id="rId4"/>
    <p:sldId id="30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9"/>
            <p14:sldId id="301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</a:t>
            </a:r>
            <a:r>
              <a:rPr kumimoji="1" lang="en-US" altLang="ja-JP" dirty="0" smtClean="0"/>
              <a:t>eam </a:t>
            </a:r>
            <a:r>
              <a:rPr lang="en-US" altLang="ja-JP" dirty="0" smtClean="0"/>
              <a:t>indication for PDSCH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…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R1-1709382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52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– 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</a:t>
            </a:r>
            <a:r>
              <a:rPr lang="en-US" altLang="ja-JP" sz="2400" dirty="0" smtClean="0"/>
              <a:t>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Background: RAN1#88 agreements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/>
              <a:t>For </a:t>
            </a:r>
            <a:r>
              <a:rPr lang="en-US" sz="1600" dirty="0"/>
              <a:t>reception of unicast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1"/>
            <a:r>
              <a:rPr lang="en-GB" sz="1400" dirty="0"/>
              <a:t>The information indicates the RS antenna port(s) which is QCL-</a:t>
            </a:r>
            <a:r>
              <a:rPr lang="en-GB" sz="1400" dirty="0" err="1"/>
              <a:t>ed</a:t>
            </a:r>
            <a:r>
              <a:rPr lang="en-GB" sz="1400" dirty="0"/>
              <a:t> with </a:t>
            </a:r>
            <a:r>
              <a:rPr lang="en-US" sz="1400" dirty="0"/>
              <a:t>DMRS antenna port(s) </a:t>
            </a:r>
          </a:p>
          <a:p>
            <a:pPr lvl="2"/>
            <a:r>
              <a:rPr lang="en-GB" sz="1200" dirty="0"/>
              <a:t>FFS: Indication details</a:t>
            </a:r>
            <a:endParaRPr lang="en-US" sz="1200" dirty="0"/>
          </a:p>
          <a:p>
            <a:pPr lvl="3"/>
            <a:r>
              <a:rPr lang="en-GB" sz="1100" dirty="0"/>
              <a:t>E.g. explicit indication of RS port/resource ID, or implicitly derived </a:t>
            </a:r>
            <a:endParaRPr lang="en-US" sz="1100" dirty="0"/>
          </a:p>
          <a:p>
            <a:pPr lvl="1"/>
            <a:r>
              <a:rPr lang="en-GB" sz="1400" dirty="0"/>
              <a:t>FFS when the indication is applied (e.g., the indication is assumed only for the scheduled PDSCH or until next indication; when the above information is included, if there should be a scheduling/beam switch offset, etc.)</a:t>
            </a:r>
            <a:endParaRPr lang="en-US" sz="1400" dirty="0"/>
          </a:p>
          <a:p>
            <a:pPr lvl="1"/>
            <a:r>
              <a:rPr lang="en-GB" sz="1400" dirty="0"/>
              <a:t>FFS: Beam indication for receiving fall back unicast PDSCH (if supported)</a:t>
            </a:r>
            <a:endParaRPr lang="en-US" sz="1400" dirty="0"/>
          </a:p>
          <a:p>
            <a:pPr lvl="1"/>
            <a:r>
              <a:rPr lang="en-GB" sz="1400" dirty="0"/>
              <a:t>Note: related signalling is UE-specific</a:t>
            </a:r>
            <a:endParaRPr lang="en-US" sz="1400" dirty="0"/>
          </a:p>
          <a:p>
            <a:pPr lvl="0"/>
            <a:r>
              <a:rPr lang="en-GB" sz="1600" dirty="0"/>
              <a:t>FFS: Beam indication (if needed) for receiving (UE-group) common PDSCH for RRC connected UE</a:t>
            </a:r>
            <a:endParaRPr lang="en-US" sz="1600" dirty="0"/>
          </a:p>
          <a:p>
            <a:pPr lvl="0"/>
            <a:r>
              <a:rPr lang="en-GB" sz="1600" dirty="0"/>
              <a:t>Candidate signalling methods for beam indication for a NR-PDCCH (i.e. configuration method to monitor NR-PDCCH)</a:t>
            </a:r>
            <a:endParaRPr lang="en-US" sz="1600" dirty="0"/>
          </a:p>
          <a:p>
            <a:pPr lvl="1"/>
            <a:r>
              <a:rPr lang="en-GB" sz="1400" dirty="0"/>
              <a:t>MAC CE signalling</a:t>
            </a:r>
            <a:endParaRPr lang="en-US" sz="1400" dirty="0"/>
          </a:p>
          <a:p>
            <a:pPr lvl="1"/>
            <a:r>
              <a:rPr lang="en-GB" sz="1400" dirty="0"/>
              <a:t>RRC signalling</a:t>
            </a:r>
            <a:endParaRPr lang="en-US" sz="1400" dirty="0"/>
          </a:p>
          <a:p>
            <a:pPr lvl="1"/>
            <a:r>
              <a:rPr lang="en-GB" sz="1400" dirty="0"/>
              <a:t>DCI signalling</a:t>
            </a:r>
            <a:endParaRPr lang="en-US" sz="1400" dirty="0"/>
          </a:p>
          <a:p>
            <a:pPr lvl="1"/>
            <a:r>
              <a:rPr lang="en-GB" sz="1400" dirty="0"/>
              <a:t>Spec-transparent and/or implicit method</a:t>
            </a:r>
            <a:endParaRPr lang="en-US" sz="1400" dirty="0"/>
          </a:p>
          <a:p>
            <a:pPr lvl="1"/>
            <a:r>
              <a:rPr lang="en-GB" sz="1400" dirty="0"/>
              <a:t>Combination of the above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045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RAN1#88bis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For </a:t>
            </a:r>
            <a:r>
              <a:rPr lang="en-US" dirty="0"/>
              <a:t>reception of DL data channel, study further at least the following:</a:t>
            </a:r>
          </a:p>
          <a:p>
            <a:pPr lvl="1"/>
            <a:r>
              <a:rPr lang="en-US" dirty="0"/>
              <a:t>Whether or not have an effective window of spatial QCL assumption</a:t>
            </a:r>
          </a:p>
          <a:p>
            <a:pPr lvl="1"/>
            <a:r>
              <a:rPr lang="en-US" dirty="0"/>
              <a:t>Interaction between higher layer signaling (if supported) and DCI indication </a:t>
            </a:r>
          </a:p>
          <a:p>
            <a:pPr lvl="2"/>
            <a:r>
              <a:rPr lang="en-US" dirty="0"/>
              <a:t> FFS the signaling details for higher layer and DCI based approaches (e.g., the corresponding information field in DCI, etc.)</a:t>
            </a:r>
          </a:p>
          <a:p>
            <a:pPr lvl="1"/>
            <a:r>
              <a:rPr lang="en-US" dirty="0"/>
              <a:t>Interaction between beam management and PDSCH transmission</a:t>
            </a:r>
          </a:p>
          <a:p>
            <a:pPr lvl="1"/>
            <a:r>
              <a:rPr lang="en-US" dirty="0"/>
              <a:t>Whether or not to have a default behavior (e.g., due to DCI miss detection), and if so the default behavior</a:t>
            </a:r>
          </a:p>
          <a:p>
            <a:pPr lvl="1"/>
            <a:r>
              <a:rPr lang="en-US" dirty="0"/>
              <a:t>Beam switching time, DCI decoding time,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38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For reception of unicast DL data channel, </a:t>
            </a:r>
            <a:r>
              <a:rPr lang="en-US" sz="2800" dirty="0" smtClean="0"/>
              <a:t>the </a:t>
            </a:r>
            <a:r>
              <a:rPr lang="en-US" sz="2800" dirty="0"/>
              <a:t>default QCL-</a:t>
            </a:r>
            <a:r>
              <a:rPr lang="en-US" sz="2800" dirty="0" err="1"/>
              <a:t>ed</a:t>
            </a:r>
            <a:r>
              <a:rPr lang="en-US" sz="2800" dirty="0"/>
              <a:t> DL RS antenna </a:t>
            </a:r>
            <a:r>
              <a:rPr lang="en-US" sz="2800" dirty="0" smtClean="0"/>
              <a:t>ports are those </a:t>
            </a:r>
            <a:r>
              <a:rPr lang="en-US" sz="2800" dirty="0"/>
              <a:t>QCL-</a:t>
            </a:r>
            <a:r>
              <a:rPr lang="en-US" sz="2800" dirty="0" err="1"/>
              <a:t>ed</a:t>
            </a:r>
            <a:r>
              <a:rPr lang="en-US" sz="2800" dirty="0"/>
              <a:t> with the </a:t>
            </a:r>
            <a:r>
              <a:rPr lang="en-US" sz="2800" dirty="0" smtClean="0"/>
              <a:t>corresponding NR PDCCH for downlink assignment</a:t>
            </a:r>
            <a:endParaRPr lang="en-US" sz="2800" dirty="0"/>
          </a:p>
          <a:p>
            <a:pPr lvl="1"/>
            <a:r>
              <a:rPr lang="en-US" sz="2400" dirty="0" smtClean="0"/>
              <a:t>The default QCL-</a:t>
            </a:r>
            <a:r>
              <a:rPr lang="en-US" sz="2400" dirty="0" err="1" smtClean="0"/>
              <a:t>ed</a:t>
            </a:r>
            <a:r>
              <a:rPr lang="en-US" sz="2400" dirty="0" smtClean="0"/>
              <a:t> DL RS antenna port is applied when </a:t>
            </a:r>
            <a:r>
              <a:rPr lang="en-US" sz="2400" dirty="0"/>
              <a:t>indication of </a:t>
            </a:r>
            <a:r>
              <a:rPr lang="en-US" sz="2400" dirty="0" smtClean="0"/>
              <a:t>QCL </a:t>
            </a:r>
            <a:r>
              <a:rPr lang="en-US" sz="2400" dirty="0"/>
              <a:t>assumption between DL RS antenna port(s) and DMRS antenna port(s) of DL data channel is not configured in </a:t>
            </a:r>
            <a:r>
              <a:rPr lang="en-US" sz="2400" dirty="0" smtClean="0"/>
              <a:t>the DCI for downlink assignment</a:t>
            </a:r>
            <a:endParaRPr lang="en-US" sz="2400" dirty="0"/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3172878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12065</TotalTime>
  <Words>393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WF on beam indication for PDSCH</vt:lpstr>
      <vt:lpstr>Background: RAN1#88 agreements</vt:lpstr>
      <vt:lpstr>Background: RAN1#88bis agreement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781</cp:revision>
  <dcterms:created xsi:type="dcterms:W3CDTF">2014-09-26T23:14:47Z</dcterms:created>
  <dcterms:modified xsi:type="dcterms:W3CDTF">2017-05-17T01:40:40Z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