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5" r:id="rId3"/>
    <p:sldId id="32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52" d="100"/>
          <a:sy n="52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9CE946-28F3-45A8-887A-E19DB886768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013FC72-733C-4C66-929B-EFC26D3615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D8040F-1AA1-4DA3-8AFC-01BCC2F7D3E1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5D631-6CCB-4EC9-969C-3C939830552F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A4641-FC19-45CC-ACF7-026E3FF7F3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66C23-09CA-4114-861D-1D44A839A5B1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681B5-A253-4940-8447-A8A6B72C0D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7C379-33EF-4A09-8A2B-B1066E39DA8A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10855-B0BB-4DC1-A9B4-034F1A6B7B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BB73-47B8-4B66-9830-EB0F7804CF03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CB2A8-F12C-4D93-8E3A-682366CABD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87E56-61D5-4488-9C1D-08B255C0A9B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DAFBD-1267-46A6-B566-43F4D33EFC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24B58-006C-417C-A6EE-26FE344C43C5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C1B30-CFBD-413C-AB49-D1D28E6D67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E6837-51B5-4554-970D-F797FEA206F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1000B-3AEE-4FC7-BD5B-79B8F4D558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76945-3DF2-4DFD-8C64-1407F410E17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B2CA-13D4-4D8F-B6F4-2FE9CF4F47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5C146-15FC-40AF-B0A0-CF17DA8F6E3B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5074E-64DE-405F-AD9D-DA236442DD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86FB-10CF-4503-8C0A-FC5BD77166B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799D7-69EB-4F63-AFEB-C6FE1CCBDC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41ED7-7279-40EE-9BE9-4161C1B19E1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8ED00-C3E7-49B0-AF52-F83C760DDF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2070FD0-D1EC-4368-A607-8926F598C1C1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CDE6F04-A534-4510-88E0-E3C8A3440D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1336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Physical layer SR</a:t>
            </a:r>
            <a:endParaRPr lang="en-US" altLang="zh-CN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143000" y="41910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Nubia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Meeting </a:t>
            </a: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Hangzhou</a:t>
            </a:r>
            <a:r>
              <a:rPr lang="en-US" altLang="zh-CN" b="1">
                <a:latin typeface="Calibri" pitchFamily="34" charset="0"/>
                <a:cs typeface="Times New Roman" pitchFamily="18" charset="0"/>
              </a:rPr>
              <a:t>, China 15th- 19th May 2017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6.2.7.1.2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R1-1709368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86800" cy="5410200"/>
          </a:xfrm>
        </p:spPr>
        <p:txBody>
          <a:bodyPr/>
          <a:lstStyle/>
          <a:p>
            <a:pPr marL="0" indent="-180000">
              <a:buFont typeface="Arial" charset="0"/>
              <a:buNone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Solution options proposed in RAN1 #89 meeting to support SR sending with HARQ ACK/NACK:</a:t>
            </a:r>
            <a:endParaRPr lang="zh-CN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514350" indent="-457200">
              <a:buFont typeface="Arial" pitchFamily="34" charset="0"/>
              <a:buChar char="•"/>
            </a:pPr>
            <a:r>
              <a:rPr lang="en-US" altLang="zh-CN" sz="2400" dirty="0" smtClean="0"/>
              <a:t>Option1: QPSK </a:t>
            </a:r>
            <a:r>
              <a:rPr lang="en-US" altLang="zh-CN" sz="1800" dirty="0" smtClean="0"/>
              <a:t>(R1-1707022, R1-1707094, R1-1707572, R1-1707921)</a:t>
            </a:r>
            <a:endParaRPr lang="en-US" altLang="zh-CN" sz="2400" dirty="0" smtClean="0"/>
          </a:p>
          <a:p>
            <a:pPr marL="514350" indent="-457200">
              <a:buFont typeface="Arial" pitchFamily="34" charset="0"/>
              <a:buChar char="•"/>
            </a:pPr>
            <a:r>
              <a:rPr lang="en-US" altLang="zh-CN" sz="2400" dirty="0" smtClean="0"/>
              <a:t>Option 2: 90</a:t>
            </a:r>
            <a:r>
              <a:rPr lang="en-US" altLang="zh-CN" sz="2400" baseline="30000" dirty="0" smtClean="0"/>
              <a:t>0 </a:t>
            </a:r>
            <a:r>
              <a:rPr lang="en-US" altLang="zh-CN" sz="2400" dirty="0" smtClean="0"/>
              <a:t>rotation of BPSK-mapped ACK/NACK data symbols </a:t>
            </a:r>
            <a:r>
              <a:rPr lang="en-US" altLang="zh-CN" sz="1800" dirty="0" smtClean="0"/>
              <a:t>(R1-1708803) </a:t>
            </a:r>
            <a:endParaRPr lang="zh-CN" altLang="zh-CN" sz="2400" dirty="0" smtClean="0"/>
          </a:p>
          <a:p>
            <a:pPr marL="514350" indent="-457200">
              <a:buFont typeface="Arial" pitchFamily="34" charset="0"/>
              <a:buChar char="•"/>
            </a:pPr>
            <a:r>
              <a:rPr lang="en-US" altLang="zh-CN" sz="2400" dirty="0" smtClean="0"/>
              <a:t>Option 3: cover code/orthogonal sequence</a:t>
            </a:r>
            <a:r>
              <a:rPr lang="en-US" altLang="zh-CN" sz="1800" dirty="0" smtClean="0"/>
              <a:t> (R1-1707022, R1-1707572, R1-1707921)</a:t>
            </a:r>
            <a:endParaRPr lang="zh-CN" altLang="zh-CN" sz="2400" dirty="0" smtClean="0"/>
          </a:p>
          <a:p>
            <a:pPr marL="514350" indent="-457200">
              <a:buFont typeface="Arial" pitchFamily="34" charset="0"/>
              <a:buChar char="•"/>
            </a:pPr>
            <a:r>
              <a:rPr lang="en-US" altLang="zh-CN" sz="2400" dirty="0" smtClean="0"/>
              <a:t>Option 4: tone selection </a:t>
            </a:r>
            <a:r>
              <a:rPr lang="en-US" altLang="zh-CN" sz="1800" dirty="0" smtClean="0"/>
              <a:t>(R1-1707572) </a:t>
            </a:r>
            <a:endParaRPr lang="zh-CN" altLang="zh-CN" sz="2400" dirty="0" smtClean="0"/>
          </a:p>
          <a:p>
            <a:pPr marL="514350" indent="-457200">
              <a:buFont typeface="Arial" pitchFamily="34" charset="0"/>
              <a:buChar char="•"/>
            </a:pPr>
            <a:r>
              <a:rPr lang="en-US" altLang="zh-CN" sz="2400" dirty="0" smtClean="0"/>
              <a:t>Option 5: reserving two consecutive resources (one for ACK/NA CK, the other for SR) </a:t>
            </a:r>
            <a:r>
              <a:rPr lang="en-US" altLang="zh-CN" sz="1800" dirty="0" smtClean="0"/>
              <a:t> (R1-1707921)</a:t>
            </a:r>
          </a:p>
          <a:p>
            <a:pPr marL="514350" indent="-457200">
              <a:buNone/>
            </a:pPr>
            <a:r>
              <a:rPr lang="en-US" altLang="zh-CN" sz="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  <a:p>
            <a:pPr indent="0">
              <a:buNone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 is observed that </a:t>
            </a:r>
            <a:r>
              <a:rPr lang="en-US" altLang="zh-CN" sz="2400" u="sng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 4 and Option 5 need more time/ frequency resources and may need additional signaling overhead.</a:t>
            </a:r>
          </a:p>
          <a:p>
            <a:endParaRPr lang="zh-CN" altLang="zh-CN" sz="2400" dirty="0" smtClean="0"/>
          </a:p>
          <a:p>
            <a:pPr lvl="1"/>
            <a:endParaRPr lang="en-US" altLang="zh-CN" sz="2000" dirty="0" smtClean="0"/>
          </a:p>
          <a:p>
            <a:pPr lvl="1"/>
            <a:endParaRPr lang="zh-CN" altLang="zh-CN" sz="20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9296400" cy="5410200"/>
          </a:xfrm>
        </p:spPr>
        <p:txBody>
          <a:bodyPr/>
          <a:lstStyle/>
          <a:p>
            <a:pPr marL="36000" lvl="1" indent="-18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Support </a:t>
            </a: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piggybacked SR with HARQ-ACK </a:t>
            </a: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</a:t>
            </a:r>
            <a:r>
              <a:rPr lang="en-GB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UEs</a:t>
            </a: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with DL </a:t>
            </a:r>
            <a:r>
              <a:rPr lang="en-GB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traffic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from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following options:</a:t>
            </a:r>
            <a:endParaRPr lang="zh-CN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42950" lvl="2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Option1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QPSK</a:t>
            </a:r>
            <a:endParaRPr lang="en-US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42950" lvl="2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 2: 90</a:t>
            </a:r>
            <a:r>
              <a:rPr lang="en-US" altLang="zh-CN" sz="2000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rotation of BPSK-mapped ACK/NACK data symbols </a:t>
            </a:r>
            <a:endParaRPr lang="zh-CN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42950" lvl="2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 3: Cover code/Orthogonal sequence</a:t>
            </a:r>
          </a:p>
          <a:p>
            <a:pPr marL="514350" indent="-457200">
              <a:buFont typeface="Arial" pitchFamily="34" charset="0"/>
              <a:buChar char="•"/>
            </a:pPr>
            <a:endParaRPr lang="zh-CN" altLang="zh-CN" sz="1000" dirty="0" smtClean="0"/>
          </a:p>
          <a:p>
            <a:pPr marL="180000" lvl="1" indent="-18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Dedicated SR is supported at least for UEs in good coverage.</a:t>
            </a:r>
          </a:p>
          <a:p>
            <a:pPr marL="742950" lvl="2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Periodic SR resources are configured by RRC signalling.</a:t>
            </a:r>
            <a:endParaRPr lang="zh-CN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742950" lvl="2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FFS: Dynamic physical layer signaling to enable/disable the RRC  configured SR resources</a:t>
            </a:r>
          </a:p>
          <a:p>
            <a:pPr marL="342900" lvl="1" indent="-342900">
              <a:buFont typeface="Arial" charset="0"/>
              <a:buNone/>
              <a:defRPr/>
            </a:pPr>
            <a:endParaRPr lang="zh-CN" altLang="zh-CN" sz="2400" dirty="0" smtClean="0"/>
          </a:p>
          <a:p>
            <a:pPr>
              <a:defRPr/>
            </a:pPr>
            <a:endParaRPr lang="en-US" altLang="zh-CN" sz="2400" dirty="0" smtClean="0"/>
          </a:p>
          <a:p>
            <a:pPr>
              <a:defRPr/>
            </a:pPr>
            <a:endParaRPr lang="zh-CN" altLang="zh-CN" sz="2400" dirty="0" smtClean="0"/>
          </a:p>
          <a:p>
            <a:pPr lvl="1">
              <a:defRPr/>
            </a:pPr>
            <a:endParaRPr lang="en-US" altLang="zh-CN" sz="2000" dirty="0" smtClean="0"/>
          </a:p>
          <a:p>
            <a:pPr lvl="1">
              <a:defRPr/>
            </a:pPr>
            <a:endParaRPr lang="zh-CN" altLang="zh-CN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2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38947</TotalTime>
  <Words>201</Words>
  <Application>Microsoft Office PowerPoint</Application>
  <PresentationFormat>全屏显示(4:3)</PresentationFormat>
  <Paragraphs>29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Physical layer SR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1247</cp:revision>
  <dcterms:created xsi:type="dcterms:W3CDTF">2010-05-12T23:28:36Z</dcterms:created>
  <dcterms:modified xsi:type="dcterms:W3CDTF">2017-05-16T01:01:49Z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