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handoutMasterIdLst>
    <p:handoutMasterId r:id="rId8"/>
  </p:handoutMasterIdLst>
  <p:sldIdLst>
    <p:sldId id="374" r:id="rId5"/>
    <p:sldId id="388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67" d="100"/>
          <a:sy n="67" d="100"/>
        </p:scale>
        <p:origin x="-1464" y="-86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WF on CSI-RS for beam management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710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                                           </a:t>
            </a:r>
            <a:r>
              <a:rPr lang="sv-SE" altLang="zh-CN" sz="2000" dirty="0" smtClean="0"/>
              <a:t>R1-170</a:t>
            </a:r>
            <a:r>
              <a:rPr lang="en-US" altLang="sv-SE" sz="2000" dirty="0" smtClean="0"/>
              <a:t>9317</a:t>
            </a:r>
            <a:endParaRPr lang="en-US" altLang="sv-SE" sz="2000" dirty="0" smtClean="0"/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Hangzhou, China, 15th – 19th May, </a:t>
            </a:r>
            <a:r>
              <a:rPr lang="en-US" altLang="zh-CN" sz="2000" dirty="0" smtClean="0"/>
              <a:t>2017</a:t>
            </a:r>
            <a:endParaRPr lang="en-US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7.1.2.4.1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71207"/>
            <a:ext cx="68637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en-GB" sz="2400" dirty="0" smtClean="0"/>
              <a:t>, LG Electronics, ASTRI</a:t>
            </a:r>
            <a:endParaRPr lang="en-US" altLang="en-GB" sz="2400" b="0" dirty="0" smtClean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17212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Proposal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1026160"/>
            <a:ext cx="8402638" cy="55379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GB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 supports the following CSI-RS configuration to support Tx and Rx beam sweeping for beam management</a:t>
            </a:r>
            <a:endParaRPr lang="en-US" altLang="en-GB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Parameter(s) indicating number of OFDM symbols/sub time units mapped to one CSI-RS resource ID and one port ID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CSI-RS resource can locate across more than 1 slot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 this does not imply particular option for sub time unit partition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Parameter(s) indicating ON/OFF of time-domain measurement restriction (MR)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FFS: Details of MR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Note: in one MR window, UE assumes same Tx beam is used for the same CSI-RS resource ID and port ID, whereas UE cannot assume same Tx beam is used for different CSI-RS resource IDs or port IDs</a:t>
            </a:r>
            <a:endParaRPr lang="en-US" altLang="zh-CN" sz="20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0</TotalTime>
  <Words>826</Words>
  <Application>WPS 演示</Application>
  <PresentationFormat>全屏显示(4:3)</PresentationFormat>
  <Paragraphs>21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MS PGothic</vt:lpstr>
      <vt:lpstr>Times New Roman</vt:lpstr>
      <vt:lpstr>微软雅黑</vt:lpstr>
      <vt:lpstr>FinalPowerpoint</vt:lpstr>
      <vt:lpstr>Custom Design</vt:lpstr>
      <vt:lpstr>1_Custom Design</vt:lpstr>
      <vt:lpstr>WF on CSI-RS for beam management</vt:lpstr>
      <vt:lpstr>Proposal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Hao Wu</cp:lastModifiedBy>
  <cp:revision>2583</cp:revision>
  <dcterms:created xsi:type="dcterms:W3CDTF">2007-12-19T20:51:00Z</dcterms:created>
  <dcterms:modified xsi:type="dcterms:W3CDTF">2017-05-17T03:56:57Z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