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4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272" autoAdjust="0"/>
  </p:normalViewPr>
  <p:slideViewPr>
    <p:cSldViewPr snapToGrid="0">
      <p:cViewPr varScale="1">
        <p:scale>
          <a:sx n="74" d="100"/>
          <a:sy n="74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0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#89                                      			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R1-1709294</a:t>
            </a:r>
          </a:p>
          <a:p>
            <a:r>
              <a:rPr lang="en-US" altLang="zh-CN" sz="2400" b="1" dirty="0" smtClean="0"/>
              <a:t>Hangzhou, China,  15-19 May 2017</a:t>
            </a:r>
            <a:endParaRPr lang="en-US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7.1.2.1.2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0423" y="2531793"/>
            <a:ext cx="93897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alibri" pitchFamily="34" charset="0"/>
                <a:cs typeface="Calibri" pitchFamily="34" charset="0"/>
              </a:rPr>
              <a:t>WF on DL transmission scheme 2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2484542" y="3378179"/>
            <a:ext cx="70973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>
                <a:latin typeface="Calibri" pitchFamily="34" charset="0"/>
                <a:cs typeface="Calibri" pitchFamily="34" charset="0"/>
              </a:rPr>
              <a:t>China 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Unicom, </a:t>
            </a:r>
            <a:r>
              <a:rPr lang="en-US" altLang="zh-CN" sz="2800" dirty="0" err="1" smtClean="0">
                <a:latin typeface="Calibri" pitchFamily="34" charset="0"/>
                <a:cs typeface="Calibri" pitchFamily="34" charset="0"/>
              </a:rPr>
              <a:t>Xinwei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, CMCC, Softbank,</a:t>
            </a:r>
            <a:r>
              <a:rPr lang="en-US" altLang="zh-CN" sz="2800" dirty="0" smtClean="0">
                <a:solidFill>
                  <a:schemeClr val="bg2">
                    <a:lumMod val="9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>
                <a:latin typeface="Calibri" pitchFamily="34" charset="0"/>
                <a:cs typeface="Calibri" pitchFamily="34" charset="0"/>
              </a:rPr>
              <a:t>Mitsubishi Electric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ja-JP" sz="2800" dirty="0"/>
              <a:t>Deutsche </a:t>
            </a:r>
            <a:r>
              <a:rPr lang="en-US" altLang="ja-JP" sz="2800" dirty="0" smtClean="0"/>
              <a:t>Telekom,</a:t>
            </a:r>
            <a:endParaRPr lang="en-US" altLang="ja-JP" sz="2800" dirty="0"/>
          </a:p>
          <a:p>
            <a:pPr algn="ctr"/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CATR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For Transmission scheme 2, down selection(s) on DMRS based transmission schemes will be done in RAN1#88 at least for rank 1</a:t>
            </a:r>
            <a:endParaRPr lang="zh-CN" altLang="zh-CN" sz="3600" dirty="0" smtClean="0"/>
          </a:p>
          <a:p>
            <a:pPr lvl="1"/>
            <a:r>
              <a:rPr lang="en-US" altLang="zh-CN" dirty="0" smtClean="0"/>
              <a:t>For rank 1,</a:t>
            </a:r>
            <a:endParaRPr lang="zh-CN" altLang="zh-CN" sz="32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non-transparent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Small-delay CDD with 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DMRS based SFBC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For rank&gt;1, </a:t>
            </a:r>
            <a:endParaRPr lang="zh-CN" altLang="zh-CN" sz="32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non-transparent DMRS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Layer shifting</a:t>
            </a:r>
            <a:endParaRPr lang="zh-CN" altLang="zh-CN" sz="2800" dirty="0" smtClean="0"/>
          </a:p>
          <a:p>
            <a:pPr lvl="2"/>
            <a:r>
              <a:rPr lang="en-US" altLang="zh-CN" dirty="0" err="1" smtClean="0"/>
              <a:t>Precoder</a:t>
            </a:r>
            <a:r>
              <a:rPr lang="en-US" altLang="zh-CN" dirty="0" smtClean="0"/>
              <a:t> cycling with transparent DMRS and layer shifting</a:t>
            </a:r>
            <a:endParaRPr lang="zh-CN" altLang="zh-CN" sz="2800" dirty="0" smtClean="0"/>
          </a:p>
          <a:p>
            <a:pPr lvl="2"/>
            <a:r>
              <a:rPr lang="en-US" altLang="zh-CN" dirty="0" smtClean="0"/>
              <a:t>Small-delay CDD with transparent DMRS</a:t>
            </a:r>
          </a:p>
          <a:p>
            <a:pPr lvl="2"/>
            <a:r>
              <a:rPr lang="en-US" altLang="zh-CN" dirty="0" smtClean="0"/>
              <a:t>Large-delay CDD with non-transparent DMRS</a:t>
            </a:r>
            <a:endParaRPr lang="zh-CN" altLang="zh-CN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3400" dirty="0"/>
              <a:t>For </a:t>
            </a:r>
            <a:r>
              <a:rPr lang="en-US" altLang="zh-CN" sz="3400" dirty="0" smtClean="0"/>
              <a:t>DL transmission </a:t>
            </a:r>
            <a:r>
              <a:rPr lang="en-US" altLang="zh-CN" sz="3400" dirty="0"/>
              <a:t>scheme 2, </a:t>
            </a:r>
          </a:p>
          <a:p>
            <a:pPr lvl="1">
              <a:spcBef>
                <a:spcPts val="1200"/>
              </a:spcBef>
            </a:pPr>
            <a:r>
              <a:rPr lang="en-GB" altLang="zh-CN" sz="3000" dirty="0" smtClean="0"/>
              <a:t>At least support </a:t>
            </a:r>
            <a:r>
              <a:rPr lang="en-GB" altLang="zh-CN" sz="3000" dirty="0"/>
              <a:t>DMRS based SFBC for </a:t>
            </a:r>
            <a:r>
              <a:rPr lang="en-GB" altLang="zh-CN" sz="3000" dirty="0" smtClean="0"/>
              <a:t>rank-1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08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11394</TotalTime>
  <Words>133</Words>
  <Application>Microsoft Office PowerPoint</Application>
  <PresentationFormat>宽屏</PresentationFormat>
  <Paragraphs>29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Zhang</dc:creator>
  <cp:lastModifiedBy>Zhangleiming (Roger)</cp:lastModifiedBy>
  <cp:revision>305</cp:revision>
  <dcterms:created xsi:type="dcterms:W3CDTF">2016-10-08T05:43:57Z</dcterms:created>
  <dcterms:modified xsi:type="dcterms:W3CDTF">2017-05-16T06:38:17Z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(2)NryEX+L6erjC2d51DH/faUALsHzwvYhojjDaAp3Cduzkw71TIc61HK4rw4PF9y8B1eLNksma
4bYnqNzm1CUgXGUk/j91XeIJxZ3BnTs5qeIg7uMOMyaP1MCf6QSmfERIbDskJ/J5x5xSASXV
x1mhlTwGQV9nsBLiNJpwjXzSbO33YBtGYd3Uh3a6h1MIfq4jo8XZu3e7lo0da3plzYIWnD/D
nqI8379u+/pGQgptgT</vt:lpwstr>
  </property>
  <property fmtid="{D5CDD505-2E9C-101B-9397-08002B2CF9AE}" pid="3" name="_2015_ms_pID_7253431">
    <vt:lpwstr>HB/XMW7xXWAMQqixksSZ4NrPZE1PtIBODqKh/t1/mB9fDz5MgSeWu8
hHdi3PJ3FIn6sdN1EEzHLam/togJbtyJROnuroj07pyHx+Ey9T1DMVyXrOEBCsvA4NTrWBPP
no+wTaDjDVA22Dald5iqxr8wYQ80wQAGlLWfrBI5LtZ4uBfjdJ2CLKRUYoIrPlQ/n+Op11zi
hP2cRlPpxJtsz+yc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1494903192</vt:lpwstr>
  </property>
</Properties>
</file>