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1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109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Highest Code Rates Supported by LDPC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Fujitsu, Intel, LG</a:t>
            </a:r>
            <a:r>
              <a:rPr lang="en-US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Qualcomm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R1-1709274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31400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#89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Hangzhou, China, 15th – 19th May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7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.1.4.1.1.3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 fontScale="92500"/>
          </a:bodyPr>
          <a:lstStyle/>
          <a:p>
            <a:pPr lvl="0"/>
            <a:r>
              <a:rPr lang="en-US" b="1" u="sng" dirty="0"/>
              <a:t>Agreement (RAN1#87 Nov 2016)</a:t>
            </a:r>
          </a:p>
          <a:p>
            <a:pPr lvl="0"/>
            <a:r>
              <a:rPr lang="en-US" dirty="0"/>
              <a:t>In parity check matrix design, the highest code rate (</a:t>
            </a:r>
            <a:r>
              <a:rPr lang="en-US" dirty="0" err="1"/>
              <a:t>R</a:t>
            </a:r>
            <a:r>
              <a:rPr lang="en-US" baseline="-25000" dirty="0" err="1"/>
              <a:t>max,j</a:t>
            </a:r>
            <a:r>
              <a:rPr lang="en-US" baseline="-25000" dirty="0"/>
              <a:t> </a:t>
            </a:r>
            <a:r>
              <a:rPr lang="en-US" dirty="0"/>
              <a:t>) to design j-</a:t>
            </a:r>
            <a:r>
              <a:rPr lang="en-US" dirty="0" err="1"/>
              <a:t>th</a:t>
            </a:r>
            <a:r>
              <a:rPr lang="en-US" dirty="0"/>
              <a:t> H matrix for is </a:t>
            </a:r>
            <a:endParaRPr lang="sv-SE" dirty="0"/>
          </a:p>
          <a:p>
            <a:pPr lvl="1"/>
            <a:r>
              <a:rPr lang="en-US" dirty="0" err="1"/>
              <a:t>R</a:t>
            </a:r>
            <a:r>
              <a:rPr lang="en-US" baseline="-25000" dirty="0" err="1"/>
              <a:t>max,j</a:t>
            </a:r>
            <a:r>
              <a:rPr lang="en-US" dirty="0"/>
              <a:t> &lt;=8/9</a:t>
            </a:r>
            <a:endParaRPr lang="sv-SE" dirty="0"/>
          </a:p>
          <a:p>
            <a:pPr lvl="1"/>
            <a:r>
              <a:rPr lang="en-US" dirty="0" err="1"/>
              <a:t>R</a:t>
            </a:r>
            <a:r>
              <a:rPr lang="en-US" baseline="-25000" dirty="0" err="1"/>
              <a:t>max,j</a:t>
            </a:r>
            <a:r>
              <a:rPr lang="en-US" dirty="0"/>
              <a:t> is the code rate of the j-</a:t>
            </a:r>
            <a:r>
              <a:rPr lang="en-US" dirty="0" err="1"/>
              <a:t>th</a:t>
            </a:r>
            <a:r>
              <a:rPr lang="en-US" dirty="0"/>
              <a:t> H matrix before code extension is applied (0</a:t>
            </a:r>
            <a:r>
              <a:rPr lang="en-US" dirty="0">
                <a:sym typeface="Symbol" panose="05050102010706020507" pitchFamily="18" charset="2"/>
              </a:rPr>
              <a:t></a:t>
            </a:r>
            <a:r>
              <a:rPr lang="en-US" dirty="0"/>
              <a:t> j&lt; J) </a:t>
            </a:r>
            <a:endParaRPr lang="sv-SE" dirty="0"/>
          </a:p>
          <a:p>
            <a:pPr lvl="1"/>
            <a:r>
              <a:rPr lang="en-US" dirty="0" err="1"/>
              <a:t>R</a:t>
            </a:r>
            <a:r>
              <a:rPr lang="en-US" baseline="-25000" dirty="0" err="1"/>
              <a:t>max,j</a:t>
            </a:r>
            <a:r>
              <a:rPr lang="en-US" dirty="0"/>
              <a:t> is the code rate after accounting for the built-in puncturing, if this is applied in H matrix design</a:t>
            </a:r>
            <a:endParaRPr lang="sv-SE" dirty="0"/>
          </a:p>
          <a:p>
            <a:pPr hangingPunct="0"/>
            <a:r>
              <a:rPr lang="en-US" dirty="0"/>
              <a:t>Rate matching to support transmission code rate higher than </a:t>
            </a:r>
            <a:r>
              <a:rPr lang="en-US" dirty="0" err="1"/>
              <a:t>R</a:t>
            </a:r>
            <a:r>
              <a:rPr lang="en-US" baseline="-25000" dirty="0" err="1"/>
              <a:t>max,j</a:t>
            </a:r>
            <a:r>
              <a:rPr lang="en-US" dirty="0"/>
              <a:t> is not precluded</a:t>
            </a:r>
            <a:endParaRPr 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5358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Background(2)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20000"/>
              </a:bodyPr>
              <a:lstStyle/>
              <a:p>
                <a:r>
                  <a:rPr lang="en-US" dirty="0"/>
                  <a:t>In LTE, the highest code rate included in the MCS table </a:t>
                </a:r>
                <a:r>
                  <a:rPr lang="en-GB" dirty="0"/>
                  <a:t>is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i="1">
                            <a:latin typeface="Cambria Math" panose="02040503050406030204" pitchFamily="18" charset="0"/>
                          </a:rPr>
                          <m:t>948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1024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≈0.926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b="0" dirty="0"/>
              </a:p>
              <a:p>
                <a:r>
                  <a:rPr lang="en-US" b="0" dirty="0"/>
                  <a:t>In LTE, the UE is expected to be able to decode up to max code rate of 0.930</a:t>
                </a:r>
              </a:p>
              <a:p>
                <a:pPr lvl="1"/>
                <a:r>
                  <a:rPr lang="en-US" dirty="0"/>
                  <a:t>TS 36.213: “</a:t>
                </a:r>
                <a:r>
                  <a:rPr lang="en-GB" dirty="0"/>
                  <a:t>The UE may skip decoding a transport block in an initial transmission if the effective channel code rate is higher than </a:t>
                </a:r>
                <a:r>
                  <a:rPr lang="en-GB" dirty="0">
                    <a:highlight>
                      <a:srgbClr val="FF0000"/>
                    </a:highlight>
                  </a:rPr>
                  <a:t>0.931</a:t>
                </a:r>
                <a:r>
                  <a:rPr lang="en-GB" dirty="0"/>
                  <a:t>, where the effective channel code rate is defined as the number of downlink information bits (including CRC bits) divided by the number of physical channel bits on PDSCH.</a:t>
                </a:r>
                <a:r>
                  <a:rPr lang="en-US" dirty="0"/>
                  <a:t>” </a:t>
                </a:r>
              </a:p>
              <a:p>
                <a:r>
                  <a:rPr lang="en-US" dirty="0"/>
                  <a:t>Cell-center UEs with good channel conditions can benefit from rates larger than 8/9.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259" t="-2830" r="-15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76796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GB" dirty="0"/>
                  <a:t>In NR, the highest supported effective code rate for DL and UL transport blocks is at least as high as in LTE, i.e.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sv-SE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𝑚𝑎𝑥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≥0.930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1704" t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893</TotalTime>
  <Words>167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Unicode MS</vt:lpstr>
      <vt:lpstr>Arial</vt:lpstr>
      <vt:lpstr>Calibri</vt:lpstr>
      <vt:lpstr>Cambria Math</vt:lpstr>
      <vt:lpstr>Symbol</vt:lpstr>
      <vt:lpstr>Office Theme</vt:lpstr>
      <vt:lpstr>WF on Highest Code Rates Supported by LDPC</vt:lpstr>
      <vt:lpstr>Background (1)</vt:lpstr>
      <vt:lpstr>Background(2)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Mattias Andersson W</cp:lastModifiedBy>
  <cp:revision>91</cp:revision>
  <dcterms:created xsi:type="dcterms:W3CDTF">2006-08-16T00:00:00Z</dcterms:created>
  <dcterms:modified xsi:type="dcterms:W3CDTF">2017-05-17T06:45:30Z</dcterms:modified>
</cp:coreProperties>
</file>