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57" d="100"/>
          <a:sy n="57" d="100"/>
        </p:scale>
        <p:origin x="1219" y="53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smtClean="0"/>
              <a:t>Way Forward on Transmit Diversity Scheme for NR-PDCCH </a:t>
            </a:r>
            <a:endParaRPr lang="zh-TW" alt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</a:t>
            </a:r>
            <a:r>
              <a:rPr lang="en-US" altLang="zh-TW" dirty="0" err="1" smtClean="0">
                <a:solidFill>
                  <a:schemeClr val="tx1"/>
                </a:solidFill>
              </a:rPr>
              <a:t>k</a:t>
            </a:r>
            <a:r>
              <a:rPr lang="en-US" altLang="zh-TW" dirty="0" smtClean="0">
                <a:solidFill>
                  <a:schemeClr val="tx1"/>
                </a:solidFill>
              </a:rPr>
              <a:t>, ITRI, [Panasonic, ZTE, Ericsson, Qualcomm] 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152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R1-1709229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668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89</a:t>
            </a:r>
            <a:endParaRPr lang="en-US" altLang="zh-CN" sz="2400" dirty="0"/>
          </a:p>
          <a:p>
            <a:r>
              <a:rPr lang="en-US" altLang="zh-CN" sz="2400" dirty="0" smtClean="0"/>
              <a:t>Hangzhou, China, 15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19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May 2017</a:t>
            </a:r>
          </a:p>
          <a:p>
            <a:r>
              <a:rPr lang="en-US" altLang="zh-CN" sz="2400" dirty="0" smtClean="0"/>
              <a:t>Agenda item 7.1.3.1.1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Proposal</a:t>
            </a:r>
            <a:endParaRPr 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6388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Confirm the working assumption that one-port transmit diversity scheme with REG bundling per CCE is used for NR-PDCCH</a:t>
            </a:r>
          </a:p>
          <a:p>
            <a:pPr marL="0" indent="0">
              <a:buNone/>
            </a:pP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</TotalTime>
  <Words>58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Ｐゴシック</vt:lpstr>
      <vt:lpstr>宋体</vt:lpstr>
      <vt:lpstr>新細明體</vt:lpstr>
      <vt:lpstr>Arial</vt:lpstr>
      <vt:lpstr>Calibri</vt:lpstr>
      <vt:lpstr>Office Theme</vt:lpstr>
      <vt:lpstr>Way Forward on Transmit Diversity Scheme for NR-PDCCH 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Chienhwa Hwang (黃建華)</cp:lastModifiedBy>
  <cp:revision>166</cp:revision>
  <dcterms:created xsi:type="dcterms:W3CDTF">2006-08-16T00:00:00Z</dcterms:created>
  <dcterms:modified xsi:type="dcterms:W3CDTF">2017-05-15T06:09:09Z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</Properties>
</file>