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7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70" d="100"/>
          <a:sy n="70" d="100"/>
        </p:scale>
        <p:origin x="141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07-Apr-17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07-Apr-17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/>
              <a:t>Click to edit Master text styles</a:t>
            </a:r>
          </a:p>
          <a:p>
            <a:pPr lvl="1"/>
            <a:r>
              <a:rPr kumimoji="1" lang="en-US"/>
              <a:t>Second level</a:t>
            </a:r>
          </a:p>
          <a:p>
            <a:pPr lvl="2"/>
            <a:r>
              <a:rPr kumimoji="1" lang="en-US"/>
              <a:t>Third level</a:t>
            </a:r>
          </a:p>
          <a:p>
            <a:pPr lvl="3"/>
            <a:r>
              <a:rPr kumimoji="1" lang="en-US"/>
              <a:t>Fourth level</a:t>
            </a:r>
          </a:p>
          <a:p>
            <a:pPr lvl="4"/>
            <a:r>
              <a:rPr kumimoji="1"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/>
              <a:t>WF on PRACH sequence length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Ericsson, ZTE, ZTE Microelectronics, Nokia, Alcatel-Lucent Shanghai-Bell, Qualcomm, Huawei, HiSilicon, LGE, NTT DOCOMO, Intel, CATT </a:t>
            </a:r>
            <a:endParaRPr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218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/>
              <a:t>#88bis</a:t>
            </a:r>
            <a:endParaRPr lang="en-US" altLang="ja-JP" dirty="0"/>
          </a:p>
          <a:p>
            <a:r>
              <a:rPr lang="en-US" altLang="ja-JP" dirty="0"/>
              <a:t>Spokane, WA, USA 3</a:t>
            </a:r>
            <a:r>
              <a:rPr lang="en-US" altLang="ja-JP" baseline="30000" dirty="0"/>
              <a:t>rd</a:t>
            </a:r>
            <a:r>
              <a:rPr lang="en-US" altLang="ja-JP" dirty="0"/>
              <a:t> – 7</a:t>
            </a:r>
            <a:r>
              <a:rPr lang="en-US" altLang="ja-JP" baseline="30000" dirty="0"/>
              <a:t>th</a:t>
            </a:r>
            <a:r>
              <a:rPr lang="en-US" altLang="ja-JP" dirty="0"/>
              <a:t> April 2017</a:t>
            </a:r>
          </a:p>
          <a:p>
            <a:r>
              <a:rPr kumimoji="1" lang="en-US" altLang="ja-JP" dirty="0"/>
              <a:t>Agenda: </a:t>
            </a:r>
            <a:r>
              <a:rPr lang="en-US" altLang="ja-JP" dirty="0"/>
              <a:t>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/>
              <a:t>R1-1706781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For Zadoff-Chu sequence type, the RAN1 specifications will support two NR-PRACH sequence lengths (L) </a:t>
            </a:r>
          </a:p>
          <a:p>
            <a:pPr lvl="1"/>
            <a:r>
              <a:rPr lang="en-US"/>
              <a:t>L = 839: SCS = {1.25, 2.5, 5} KHz</a:t>
            </a:r>
          </a:p>
          <a:p>
            <a:pPr lvl="1"/>
            <a:r>
              <a:rPr lang="en-US"/>
              <a:t>Select one of</a:t>
            </a:r>
          </a:p>
          <a:p>
            <a:pPr lvl="2"/>
            <a:r>
              <a:rPr lang="en-US"/>
              <a:t>L = 63/71: SCS = {15, 30, 60, 120, 240} KHz</a:t>
            </a:r>
          </a:p>
          <a:p>
            <a:pPr lvl="2"/>
            <a:r>
              <a:rPr lang="en-US"/>
              <a:t>L = 127/139: SCS = {7.5, 15, 30, 60, 120} KHz</a:t>
            </a:r>
          </a:p>
          <a:p>
            <a:pPr lvl="1"/>
            <a:r>
              <a:rPr lang="en-US"/>
              <a:t>FFS: Supported sub-carrier spacings for each sequence length</a:t>
            </a:r>
          </a:p>
          <a:p>
            <a:r>
              <a:rPr lang="en-US"/>
              <a:t>FFS for other sequence types</a:t>
            </a:r>
          </a:p>
          <a:p>
            <a:endParaRPr lang="en-US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14278</TotalTime>
  <Words>137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PRACH sequence length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Asbjörn Grövlen</cp:lastModifiedBy>
  <cp:revision>192</cp:revision>
  <dcterms:created xsi:type="dcterms:W3CDTF">2016-04-11T23:33:51Z</dcterms:created>
  <dcterms:modified xsi:type="dcterms:W3CDTF">2017-04-06T23:56:55Z</dcterms:modified>
</cp:coreProperties>
</file>