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4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88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</a:t>
            </a:r>
            <a:r>
              <a:rPr lang="en-US" sz="2400" b="1" dirty="0" smtClean="0"/>
              <a:t>1706627</a:t>
            </a:r>
            <a:endParaRPr lang="en-US" sz="2400" dirty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8.1.2.3.4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</a:t>
            </a:r>
            <a:r>
              <a:rPr lang="en-US" sz="4000" dirty="0" smtClean="0"/>
              <a:t>on Type I CSI codebook for multi-panel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9226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Ericsson,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smtClean="0"/>
              <a:t>Huawei, </a:t>
            </a:r>
            <a:r>
              <a:rPr lang="en-US" sz="2800" smtClean="0"/>
              <a:t>LG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Backgroung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Codebook for Multi-panel case</a:t>
            </a:r>
          </a:p>
          <a:p>
            <a:pPr lvl="0">
              <a:tabLst>
                <a:tab pos="457200" algn="l"/>
              </a:tabLst>
            </a:pP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least Type I CSI feedback should support multi-panel scenarios by choosing one of the two following alternatives: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Alt1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only wideband co-phasing factor across panels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Alt2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wideband and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subband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co-phasing factor across panels 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criteria should be used: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Performance-overhead tradeoff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Description of design goal, e.g. for channel compensation or hardware impairments  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How to capture this feature (co-phasing factor across panels) in codebook design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Examples: in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W3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with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W1W2W3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W1W3W2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or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W3W1W2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structure, </a:t>
            </a:r>
            <a:r>
              <a:rPr lang="en-GB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W1W2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where multi-panel co-phasing is included in either </a:t>
            </a:r>
            <a:r>
              <a:rPr lang="en-GB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W1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or </a:t>
            </a:r>
            <a:r>
              <a:rPr lang="en-GB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W2</a:t>
            </a:r>
            <a:endParaRPr lang="ru-RU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examples are not precluded</a:t>
            </a:r>
            <a:endParaRPr lang="ru-RU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4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800" dirty="0" smtClean="0"/>
              <a:t>Proposal</a:t>
            </a:r>
            <a:endParaRPr lang="en-US" sz="48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638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For the Type I multi-panel codebook, support at </a:t>
            </a:r>
            <a:r>
              <a:rPr lang="en-US" sz="2800" dirty="0"/>
              <a:t>least </a:t>
            </a:r>
            <a:r>
              <a:rPr lang="en-US" sz="2800" dirty="0" smtClean="0"/>
              <a:t>wideband co-phasing between panels </a:t>
            </a:r>
          </a:p>
          <a:p>
            <a:pPr lvl="1"/>
            <a:r>
              <a:rPr lang="en-US" sz="2000" dirty="0" smtClean="0"/>
              <a:t>FFS: </a:t>
            </a:r>
            <a:r>
              <a:rPr lang="en-US" sz="2000" dirty="0" err="1" smtClean="0"/>
              <a:t>subband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</TotalTime>
  <Words>151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Mincho</vt:lpstr>
      <vt:lpstr>ＭＳ Ｐゴシック</vt:lpstr>
      <vt:lpstr>Batang</vt:lpstr>
      <vt:lpstr>Arial</vt:lpstr>
      <vt:lpstr>Calibri</vt:lpstr>
      <vt:lpstr>Times</vt:lpstr>
      <vt:lpstr>Times New Roman</vt:lpstr>
      <vt:lpstr>Office Theme</vt:lpstr>
      <vt:lpstr>PowerPoint Presentation</vt:lpstr>
      <vt:lpstr>Backgroung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Lee, Wookbong</cp:lastModifiedBy>
  <cp:revision>123</cp:revision>
  <dcterms:created xsi:type="dcterms:W3CDTF">2016-03-24T01:14:08Z</dcterms:created>
  <dcterms:modified xsi:type="dcterms:W3CDTF">2017-04-06T00:07:07Z</dcterms:modified>
</cp:coreProperties>
</file>