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3" autoAdjust="0"/>
    <p:restoredTop sz="94660"/>
  </p:normalViewPr>
  <p:slideViewPr>
    <p:cSldViewPr>
      <p:cViewPr varScale="1">
        <p:scale>
          <a:sx n="86" d="100"/>
          <a:sy n="86" d="100"/>
        </p:scale>
        <p:origin x="13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RACH Message 3 Waveform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Alcatel-Lucent Shanghai Bell, CATT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#88bis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Spokane, USA 3th - 7th April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8.1.1.4.1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28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R1-170xxxx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RAN1#86Bis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Support DFT-S-OFDM based waveform complementary to CP-OFDM waveform, at least for 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eMBB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uplink for up to 40GHz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additional low PAPR techniques 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CP-OFDM waveform can be used for a single-stream and multi-stream (i.e. MIMO) transmissions, while DFT-S-OFDM based waveform is limited to a single stream transmissions (targeting for link budget limited cases)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can decide and communicate to the UE which one of CP-OFDM and DFT-S-OFDM based waveforms to use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both CP-OFDM and DFT-S-OFDM based waveforms are mandatory for UEs</a:t>
            </a:r>
            <a:endParaRPr lang="en-US" sz="1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should target for a common framework in designing CP-OFDM and DFT-S-OFDM based waveforms (without compromising CP-OFDM performance/complexity)</a:t>
            </a:r>
            <a:r>
              <a:rPr lang="en-GB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e.g., control channels, RS, etc.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 further offline for possible refined evaluation assumptions/methodology for waveform evaluations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60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RAN1#88:</a:t>
            </a: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400" b="1" u="sng" dirty="0">
                <a:highlight>
                  <a:srgbClr val="00FF00"/>
                </a:highlight>
                <a:latin typeface="Calibri" panose="020F050202020403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Agreements: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 PUSCH (re)transmissions corresponding to a RAR grant, study following alternatives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Alt.1: The UL waveform(s) is fixed in the specifications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UL waveform is either DFT-S-OFDM or CP-OFDM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Alt.2: The NW informs a UE whether to use DFT-S-OFDM or CP-OFDM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signaling method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alternatives are not precluded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3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network signals the waveform for RACH message 3 in the remaining minimum SI as part of the RACH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3679576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35</TotalTime>
  <Words>256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Batang</vt:lpstr>
      <vt:lpstr>MS Mincho</vt:lpstr>
      <vt:lpstr>Arial</vt:lpstr>
      <vt:lpstr>Calibri</vt:lpstr>
      <vt:lpstr>Times</vt:lpstr>
      <vt:lpstr>Times New Roman</vt:lpstr>
      <vt:lpstr>Trebuchet MS</vt:lpstr>
      <vt:lpstr>Office Theme</vt:lpstr>
      <vt:lpstr>WF on RACH Message 3 Waveform</vt:lpstr>
      <vt:lpstr>Background</vt:lpstr>
      <vt:lpstr>Background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JK</cp:lastModifiedBy>
  <cp:revision>8</cp:revision>
  <dcterms:created xsi:type="dcterms:W3CDTF">2017-04-03T18:15:56Z</dcterms:created>
  <dcterms:modified xsi:type="dcterms:W3CDTF">2017-04-05T17:22:49Z</dcterms:modified>
</cp:coreProperties>
</file>