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52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8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9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80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107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65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16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00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16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926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34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7EFD0-5242-4724-BF42-84FFA4B198BE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9435-BB2E-4AB8-8050-A8C933C7DC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92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1983"/>
            <a:ext cx="9791700" cy="1487980"/>
          </a:xfrm>
        </p:spPr>
        <p:txBody>
          <a:bodyPr>
            <a:normAutofit/>
          </a:bodyPr>
          <a:lstStyle/>
          <a:p>
            <a:r>
              <a:rPr lang="en-US" sz="4400" b="1" dirty="0" smtClean="0"/>
              <a:t>WF on control channel for multi-TRP transmission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 AT&amp;T, </a:t>
            </a:r>
            <a:r>
              <a:rPr lang="en-US" dirty="0" err="1" smtClean="0"/>
              <a:t>MediaTek</a:t>
            </a:r>
            <a:r>
              <a:rPr lang="en-US" dirty="0" smtClean="0"/>
              <a:t>, </a:t>
            </a:r>
            <a:r>
              <a:rPr lang="en-US" dirty="0" err="1" smtClean="0"/>
              <a:t>Interdigital</a:t>
            </a:r>
            <a:r>
              <a:rPr lang="en-US" dirty="0" smtClean="0"/>
              <a:t>, Nokia, </a:t>
            </a:r>
            <a:r>
              <a:rPr lang="en-US" dirty="0"/>
              <a:t>Alcatel-Lucent Shanghai </a:t>
            </a:r>
            <a:r>
              <a:rPr lang="en-US" dirty="0" smtClean="0"/>
              <a:t>Bell,  Samsung</a:t>
            </a:r>
            <a:r>
              <a:rPr lang="en-US" dirty="0"/>
              <a:t>, </a:t>
            </a:r>
            <a:r>
              <a:rPr lang="en-US" dirty="0" smtClean="0"/>
              <a:t>Intel, </a:t>
            </a:r>
            <a:r>
              <a:rPr lang="en-US" dirty="0"/>
              <a:t>National </a:t>
            </a:r>
            <a:r>
              <a:rPr lang="en-US" dirty="0" smtClean="0"/>
              <a:t>Instruments, </a:t>
            </a:r>
            <a:r>
              <a:rPr lang="en-US" dirty="0" smtClean="0"/>
              <a:t>ZTE</a:t>
            </a:r>
            <a:r>
              <a:rPr lang="en-US" dirty="0" smtClean="0"/>
              <a:t>, orange</a:t>
            </a:r>
            <a:r>
              <a:rPr lang="en-US" dirty="0" smtClean="0"/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Meeting #88b 					              </a:t>
            </a:r>
            <a:r>
              <a:rPr lang="en-GB" sz="2400" dirty="0" smtClean="0">
                <a:latin typeface="Calibri" pitchFamily="34" charset="0"/>
                <a:cs typeface="Calibri" pitchFamily="34" charset="0"/>
              </a:rPr>
              <a:t>R1-</a:t>
            </a:r>
            <a:r>
              <a:rPr lang="en-US" sz="2400" dirty="0" smtClean="0"/>
              <a:t>1706551</a:t>
            </a:r>
            <a:endParaRPr lang="en-GB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/>
              <a:t>Spokane, USA, </a:t>
            </a:r>
            <a:r>
              <a:rPr lang="en-US" altLang="zh-CN" sz="2400" b="1" dirty="0" err="1"/>
              <a:t>3</a:t>
            </a:r>
            <a:r>
              <a:rPr lang="en-US" altLang="zh-CN" sz="2400" b="1" baseline="30000" dirty="0" err="1"/>
              <a:t>rd</a:t>
            </a:r>
            <a:r>
              <a:rPr lang="en-US" altLang="zh-CN" sz="2400" b="1" dirty="0" err="1"/>
              <a:t>-7</a:t>
            </a:r>
            <a:r>
              <a:rPr lang="en-US" altLang="zh-CN" sz="2400" b="1" baseline="30000" dirty="0" err="1"/>
              <a:t>th</a:t>
            </a:r>
            <a:r>
              <a:rPr lang="en-US" altLang="zh-CN" sz="2400" b="1" dirty="0"/>
              <a:t> April, </a:t>
            </a:r>
            <a:r>
              <a:rPr lang="en-US" altLang="zh-CN" sz="2400" b="1" dirty="0" smtClean="0"/>
              <a:t>2017</a:t>
            </a: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Agenda item: 8.1.2.1.6</a:t>
            </a:r>
          </a:p>
        </p:txBody>
      </p:sp>
    </p:spTree>
    <p:extLst>
      <p:ext uri="{BB962C8B-B14F-4D97-AF65-F5344CB8AC3E}">
        <p14:creationId xmlns:p14="http://schemas.microsoft.com/office/powerpoint/2010/main" val="41752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913" y="0"/>
            <a:ext cx="10515600" cy="1325563"/>
          </a:xfrm>
        </p:spPr>
        <p:txBody>
          <a:bodyPr/>
          <a:lstStyle/>
          <a:p>
            <a:pPr algn="ctr"/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43" y="1003682"/>
            <a:ext cx="10515600" cy="5290586"/>
          </a:xfrm>
        </p:spPr>
        <p:txBody>
          <a:bodyPr>
            <a:normAutofit/>
          </a:bodyPr>
          <a:lstStyle/>
          <a:p>
            <a:r>
              <a:rPr lang="en-US" altLang="zh-CN" dirty="0"/>
              <a:t>In TR 38.802, the following agreements were captured for NR coordinated transmission schemes: </a:t>
            </a:r>
            <a:endParaRPr lang="zh-CN" altLang="zh-CN" dirty="0"/>
          </a:p>
          <a:p>
            <a:pPr lvl="1"/>
            <a:r>
              <a:rPr lang="en-US" altLang="zh-CN" i="1" dirty="0"/>
              <a:t>NR supports downlink transmission of the same NR-PDSCH data stream(s) from multiple TRPs at least with ideal backhaul, and different NR-PDSCH data streams from multiple TRPs with both ideal and non-ideal backhaul. Note that the case of supporting the same NR-PDSCH data stream(s) may or may not have spec impact.</a:t>
            </a:r>
            <a:endParaRPr lang="zh-CN" altLang="zh-CN" dirty="0"/>
          </a:p>
          <a:p>
            <a:r>
              <a:rPr lang="en-US" altLang="zh-CN" dirty="0"/>
              <a:t>At RAN1 NR Ad Hoc meeting, the following agreements were achieved</a:t>
            </a:r>
            <a:endParaRPr lang="zh-CN" altLang="zh-CN" dirty="0"/>
          </a:p>
          <a:p>
            <a:pPr lvl="1"/>
            <a:r>
              <a:rPr lang="en-US" altLang="zh-CN" i="1" dirty="0"/>
              <a:t>Study how to perform resource scheduling especially with respect to whether to use one or more NR-PDCCH for a UE </a:t>
            </a:r>
            <a:endParaRPr lang="zh-CN" altLang="zh-CN" dirty="0"/>
          </a:p>
          <a:p>
            <a:pPr lvl="2"/>
            <a:r>
              <a:rPr lang="en-US" altLang="zh-CN" i="1" dirty="0"/>
              <a:t>Consider, e.g., backhaul conditions, UE complexity, feasibility of NR-PDCCH demodulation if from multiple TRPs, NR-PDCCH overhead, performance, etc</a:t>
            </a:r>
            <a:r>
              <a:rPr lang="en-US" altLang="zh-CN" i="1" dirty="0" smtClean="0"/>
              <a:t>.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46792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3989"/>
          </a:xfrm>
        </p:spPr>
        <p:txBody>
          <a:bodyPr>
            <a:normAutofit fontScale="90000"/>
          </a:bodyPr>
          <a:lstStyle/>
          <a:p>
            <a:pPr algn="ctr"/>
            <a:r>
              <a:rPr lang="en-GB" sz="6000" b="1" dirty="0" smtClean="0"/>
              <a:t>Proposal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184" y="1487632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/>
              <a:t>Support NR reception of </a:t>
            </a:r>
            <a:r>
              <a:rPr lang="en-US" sz="2600" dirty="0" smtClean="0"/>
              <a:t>both </a:t>
            </a:r>
          </a:p>
          <a:p>
            <a:pPr lvl="1"/>
            <a:r>
              <a:rPr lang="en-US" sz="2200" dirty="0"/>
              <a:t>single NR-PDCCH corresponding to the same NR-PDSCH data </a:t>
            </a:r>
            <a:r>
              <a:rPr lang="en-US" sz="2200" dirty="0" smtClean="0"/>
              <a:t>streams from </a:t>
            </a:r>
            <a:r>
              <a:rPr lang="en-US" sz="2200" dirty="0"/>
              <a:t>multiple TRPs within the same </a:t>
            </a:r>
            <a:r>
              <a:rPr lang="en-US" sz="2200" dirty="0" smtClean="0"/>
              <a:t>carrier</a:t>
            </a:r>
          </a:p>
          <a:p>
            <a:pPr lvl="1"/>
            <a:r>
              <a:rPr lang="en-US" sz="2200" smtClean="0"/>
              <a:t>multiple </a:t>
            </a:r>
            <a:r>
              <a:rPr lang="en-US" sz="2200" dirty="0" smtClean="0"/>
              <a:t>NR-PDCCH corresponding </a:t>
            </a:r>
            <a:r>
              <a:rPr lang="en-US" sz="2200" dirty="0"/>
              <a:t>to different NR-PDSCH data streams from multiple TRPs within the same </a:t>
            </a:r>
            <a:r>
              <a:rPr lang="en-US" sz="2200" dirty="0" smtClean="0"/>
              <a:t>carrier </a:t>
            </a:r>
          </a:p>
          <a:p>
            <a:r>
              <a:rPr lang="en-US" sz="2600" dirty="0" smtClean="0"/>
              <a:t>In case of multiple NR-PDCCH, consider the following for the reduction of  UE PDCCH detection complexity. </a:t>
            </a:r>
          </a:p>
          <a:p>
            <a:pPr lvl="1"/>
            <a:r>
              <a:rPr lang="en-US" sz="2200" dirty="0" smtClean="0"/>
              <a:t>Note the following may or may not have RAN1 specification impact. </a:t>
            </a:r>
          </a:p>
          <a:p>
            <a:pPr lvl="1"/>
            <a:r>
              <a:rPr lang="en-US" sz="2200" dirty="0" smtClean="0"/>
              <a:t>Note that different NR-PDSCH data streams from single TRP is special case.</a:t>
            </a:r>
          </a:p>
          <a:p>
            <a:pPr lvl="1"/>
            <a:r>
              <a:rPr lang="en-GB" sz="2200" dirty="0" smtClean="0"/>
              <a:t>The alignment of PDCCH generation rules among TRPs, e.g. one identical control resource set across TRPs</a:t>
            </a:r>
          </a:p>
          <a:p>
            <a:pPr lvl="1"/>
            <a:r>
              <a:rPr lang="en-GB" sz="2200" dirty="0" smtClean="0"/>
              <a:t>Signalling the maximum number of multiple NR-PDCCH reception via L1 and/or high layer signalling</a:t>
            </a:r>
          </a:p>
          <a:p>
            <a:pPr lvl="1"/>
            <a:r>
              <a:rPr lang="en-GB" sz="2200" dirty="0" smtClean="0"/>
              <a:t>Other techniques can be considered. 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3448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</TotalTime>
  <Words>287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Theme</vt:lpstr>
      <vt:lpstr>WF on control channel for multi-TRP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Coordinated Transmission Scheme</dc:title>
  <dc:creator>min zhang</dc:creator>
  <cp:lastModifiedBy>min zhang</cp:lastModifiedBy>
  <cp:revision>88</cp:revision>
  <dcterms:created xsi:type="dcterms:W3CDTF">2017-01-16T18:31:26Z</dcterms:created>
  <dcterms:modified xsi:type="dcterms:W3CDTF">2017-04-06T00:10:16Z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(2)hR5SfsszjicOxk7mvGTEsd4jXcOGPeqoAgeXw4bxdaq5ayJANyTbX9yM1nF3cv14dJNBfCfF
g3XCKrMmUP4gNH62qdpTpWxj3mpewv/PFywi5taJy/EEf/lUIfukq4Mld6xY2L7ZnGMlbYcz
xumS9WCOqMbZiChksboIijJpgT6x3TKAqW68ahtaAaU+sx9DU4b3EpqBoa3WT3TXSkAcLIv8
BG1b5jRPAQEAVZFBvq</vt:lpwstr>
  </property>
  <property fmtid="{D5CDD505-2E9C-101B-9397-08002B2CF9AE}" pid="3" name="_2015_ms_pID_7253431">
    <vt:lpwstr>y4hlKSLOR2UEZZjz28jyyFagYg6maU6j6MLmtTdjjrA4/WLe3KZ1PS
3NSJRSOg0lOEWWrbZfZ1CW2eTumiJrn26G45onXnS8tQUOQGmcjjBjG5GKjJDFspTzP+RmyN
KjKiqEV96fP7wTeDvJG2TfI/aXjm2/zAs+o0D/hRt5cGQywCvilzPdWYksZds5fr0oqHE3Cj
BMI8wI5Wr6U/cF/6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1491430949</vt:lpwstr>
  </property>
</Properties>
</file>