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5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338" autoAdjust="0"/>
    <p:restoredTop sz="94660"/>
  </p:normalViewPr>
  <p:slideViewPr>
    <p:cSldViewPr snapToGrid="0">
      <p:cViewPr>
        <p:scale>
          <a:sx n="60" d="100"/>
          <a:sy n="60" d="100"/>
        </p:scale>
        <p:origin x="-1638" y="-63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89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01186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01543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85483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14630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80520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26456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42288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93920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13822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42433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69509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90C363-5EAA-4DFB-9D6C-2D941433D643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BDC6AD-329A-4843-90C2-869C26C995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26035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27284" y="1809015"/>
            <a:ext cx="9144000" cy="2387600"/>
          </a:xfrm>
        </p:spPr>
        <p:txBody>
          <a:bodyPr>
            <a:normAutofit/>
          </a:bodyPr>
          <a:lstStyle/>
          <a:p>
            <a:r>
              <a:rPr lang="en-US" sz="4800" dirty="0" smtClean="0"/>
              <a:t>WF on UL Spectral Efficiency</a:t>
            </a:r>
            <a:br>
              <a:rPr lang="en-US" sz="4800" dirty="0" smtClean="0"/>
            </a:br>
            <a:endParaRPr lang="en-US" sz="4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27284" y="4446100"/>
            <a:ext cx="9144000" cy="1655762"/>
          </a:xfrm>
        </p:spPr>
        <p:txBody>
          <a:bodyPr/>
          <a:lstStyle/>
          <a:p>
            <a:r>
              <a:rPr lang="en-US" dirty="0" smtClean="0"/>
              <a:t>Sierra Wireless</a:t>
            </a:r>
            <a:r>
              <a:rPr lang="en-US" dirty="0"/>
              <a:t>, </a:t>
            </a:r>
            <a:r>
              <a:rPr lang="en-US" dirty="0" smtClean="0"/>
              <a:t>Ericsson, </a:t>
            </a:r>
            <a:r>
              <a:rPr lang="en-US" dirty="0"/>
              <a:t>ZTE, ZTE </a:t>
            </a:r>
            <a:r>
              <a:rPr lang="en-US" dirty="0" smtClean="0"/>
              <a:t>Microelectronics, Sharp, Verizon, </a:t>
            </a:r>
            <a:r>
              <a:rPr lang="en-US" dirty="0" smtClean="0"/>
              <a:t>Sony, Panasonic, Intel, Nokia, Qualcomm</a:t>
            </a:r>
            <a:endParaRPr lang="en-US" dirty="0" smtClean="0"/>
          </a:p>
          <a:p>
            <a:r>
              <a:rPr lang="en-US" dirty="0" smtClean="0"/>
              <a:t> …</a:t>
            </a:r>
            <a:endParaRPr lang="en-US" dirty="0"/>
          </a:p>
        </p:txBody>
      </p:sp>
      <p:sp>
        <p:nvSpPr>
          <p:cNvPr id="4" name="TextBox 4"/>
          <p:cNvSpPr txBox="1">
            <a:spLocks noChangeArrowheads="1"/>
          </p:cNvSpPr>
          <p:nvPr/>
        </p:nvSpPr>
        <p:spPr bwMode="auto">
          <a:xfrm>
            <a:off x="152400" y="174536"/>
            <a:ext cx="513968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TSG-RAN WG1 Meeting #</a:t>
            </a: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88bis</a:t>
            </a:r>
            <a:endParaRPr lang="it-IT" altLang="zh-CN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spcBef>
                <a:spcPct val="0"/>
              </a:spcBef>
              <a:buNone/>
            </a:pP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Spokane, USA, 3rd - 7th, April 2017</a:t>
            </a:r>
            <a:endParaRPr lang="en-US" altLang="zh-CN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spcBef>
                <a:spcPct val="0"/>
              </a:spcBef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</a:t>
            </a:r>
            <a:r>
              <a:rPr lang="en-US" altLang="ja-JP" sz="180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item </a:t>
            </a:r>
            <a:r>
              <a:rPr lang="en-US" altLang="ja-JP" sz="180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7.2.6.3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067191" y="174536"/>
            <a:ext cx="16962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/>
              <a:t>R1-1706530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37003461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1076" y="1397654"/>
            <a:ext cx="11493062" cy="5176573"/>
          </a:xfrm>
        </p:spPr>
        <p:txBody>
          <a:bodyPr>
            <a:normAutofit/>
          </a:bodyPr>
          <a:lstStyle/>
          <a:p>
            <a:pPr marL="342900" lvl="0" indent="-342900">
              <a:spcAft>
                <a:spcPts val="0"/>
              </a:spcAft>
              <a:buFont typeface="Wingdings" panose="05000000000000000000" pitchFamily="2" charset="2"/>
              <a:buChar char="§"/>
              <a:tabLst>
                <a:tab pos="457200" algn="l"/>
              </a:tabLst>
            </a:pPr>
            <a:r>
              <a:rPr lang="en-US" dirty="0" smtClean="0">
                <a:ea typeface="MS Mincho"/>
                <a:cs typeface="Times" panose="02020603050405020304" pitchFamily="18" charset="0"/>
              </a:rPr>
              <a:t>Techniques to improve UL spectral efficiency  for consideration:</a:t>
            </a:r>
          </a:p>
          <a:p>
            <a:pPr marL="800100" lvl="1" indent="-342900">
              <a:buFont typeface="Wingdings" panose="05000000000000000000" pitchFamily="2" charset="2"/>
              <a:buChar char="§"/>
              <a:tabLst>
                <a:tab pos="457200" algn="l"/>
              </a:tabLst>
            </a:pPr>
            <a:r>
              <a:rPr lang="en-US" dirty="0" smtClean="0">
                <a:ea typeface="MS Mincho"/>
                <a:cs typeface="Times" panose="02020603050405020304" pitchFamily="18" charset="0"/>
              </a:rPr>
              <a:t>Sub-PRB</a:t>
            </a:r>
          </a:p>
          <a:p>
            <a:pPr marL="800100" lvl="1" indent="-342900">
              <a:buFont typeface="Wingdings" panose="05000000000000000000" pitchFamily="2" charset="2"/>
              <a:buChar char="§"/>
              <a:tabLst>
                <a:tab pos="457200" algn="l"/>
              </a:tabLst>
            </a:pPr>
            <a:r>
              <a:rPr lang="en-US" dirty="0" smtClean="0">
                <a:ea typeface="MS Mincho"/>
                <a:cs typeface="Times" panose="02020603050405020304" pitchFamily="18" charset="0"/>
              </a:rPr>
              <a:t>CDMA</a:t>
            </a:r>
          </a:p>
          <a:p>
            <a:pPr marL="800100" lvl="1" indent="-342900">
              <a:buFont typeface="Wingdings" panose="05000000000000000000" pitchFamily="2" charset="2"/>
              <a:buChar char="§"/>
              <a:tabLst>
                <a:tab pos="457200" algn="l"/>
              </a:tabLst>
            </a:pPr>
            <a:r>
              <a:rPr lang="en-US" dirty="0" smtClean="0">
                <a:ea typeface="MS Mincho"/>
                <a:cs typeface="Times" panose="02020603050405020304" pitchFamily="18" charset="0"/>
              </a:rPr>
              <a:t>Increased DMRS density</a:t>
            </a:r>
          </a:p>
          <a:p>
            <a:pPr marL="342900" indent="-342900">
              <a:buFont typeface="Wingdings" panose="05000000000000000000" pitchFamily="2" charset="2"/>
              <a:buChar char="§"/>
              <a:tabLst>
                <a:tab pos="457200" algn="l"/>
              </a:tabLst>
            </a:pPr>
            <a:r>
              <a:rPr lang="en-US" dirty="0" smtClean="0">
                <a:ea typeface="MS Mincho"/>
                <a:cs typeface="Times" panose="02020603050405020304" pitchFamily="18" charset="0"/>
              </a:rPr>
              <a:t>Note: combinations of the above are not precluded.</a:t>
            </a:r>
          </a:p>
          <a:p>
            <a:pPr marL="342900" lvl="0" indent="-342900">
              <a:spcAft>
                <a:spcPts val="0"/>
              </a:spcAft>
              <a:buFont typeface="Wingdings" panose="05000000000000000000" pitchFamily="2" charset="2"/>
              <a:buChar char="§"/>
              <a:tabLst>
                <a:tab pos="457200" algn="l"/>
              </a:tabLst>
            </a:pPr>
            <a:endParaRPr lang="en-US" altLang="zh-CN" dirty="0" smtClean="0">
              <a:ea typeface="MS Mincho"/>
              <a:cs typeface="Times" panose="02020603050405020304" pitchFamily="18" charset="0"/>
            </a:endParaRP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9463" name="Rectangle 7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9465" name="Rectangle 9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2158041" y="208377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en-US" dirty="0" smtClean="0">
                <a:latin typeface="+mn-lt"/>
              </a:rPr>
              <a:t>Proposals</a:t>
            </a:r>
            <a:endParaRPr lang="en-US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56202083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1402</TotalTime>
  <Words>75</Words>
  <Application>Microsoft Office PowerPoint</Application>
  <PresentationFormat>Custom</PresentationFormat>
  <Paragraphs>13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WF on UL Spectral Efficiency </vt:lpstr>
      <vt:lpstr>Proposals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Luochao (Chao)</dc:creator>
  <cp:lastModifiedBy>Sierra</cp:lastModifiedBy>
  <cp:revision>93</cp:revision>
  <dcterms:created xsi:type="dcterms:W3CDTF">2017-02-13T09:47:42Z</dcterms:created>
  <dcterms:modified xsi:type="dcterms:W3CDTF">2017-04-05T16:41:17Z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2015_ms_pID_725343">
    <vt:lpwstr>(2)lQRy8RViAWXYNo+cqNNHzezmPis/pVZXcr6xUYDabx5Y1E49euLRTpJGaEP2/la/TX9srRAt
50FlZzQ5aY9H1glZfIguxfMUed5AnKVvxMGUSqS2Oz+5M4SZZuX83VdIE0jF+zoiffBK1miB
RzlGM6rwMsfwh5DFmecUlxBTV5O1iE9ub+/R+g8bkQlGwfcYrnDDoLkF4nxOPqKD7/rvUpKn
XGD0Rd/huXj9KNJTlF</vt:lpwstr>
  </property>
  <property fmtid="{D5CDD505-2E9C-101B-9397-08002B2CF9AE}" pid="4" name="_2015_ms_pID_7253431">
    <vt:lpwstr>xnzy1/eZcrp88nuURyNfwLmmiFF1+ntJOdbc0CGGN2f2mDrLIbczc/
jDAhIFPx/8Fiu54KkqPjo0w8HnzuXGJWKPBl5HbT04knaKS4Ngw9o6G/MA7ra+xhvi3qR4UC
dhn4EfWAewSDewThtoZq3CVcY0vTiTyb1Z/wadFE7FoYnqrWdhJqmLdrYr0wCLQuq11jPT9g
5//v9EF8Oolx+Tf9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1491249061</vt:lpwstr>
  </property>
</Properties>
</file>