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RAN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WG1#88bis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USA,3rd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7th April 2017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R1-1706413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685800" y="2130425"/>
            <a:ext cx="7772400" cy="101054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WF on channel </a:t>
            </a:r>
            <a:r>
              <a:rPr lang="en-US" altLang="ko-KR" sz="4400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c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ode for PBCH</a:t>
            </a:r>
            <a:endParaRPr kumimoji="0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Huawei, HiSilicon</a:t>
            </a:r>
            <a:r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en-US" smtClean="0">
                <a:solidFill>
                  <a:schemeClr val="tx1"/>
                </a:solidFill>
                <a:latin typeface="Calibri" panose="020F0502020204030204" pitchFamily="34" charset="0"/>
              </a:rPr>
              <a:t>CATT, MediaTek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, ZTE, ZTE Microelectronics, Coherent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Logix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AccelerComm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InterDigital</a:t>
            </a:r>
            <a:endParaRPr lang="en-US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atinLnBrk="0"/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Proposal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3716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Adopt polar code for NR-PBCH.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49</Words>
  <Application>Microsoft Office PowerPoint</Application>
  <PresentationFormat>全屏显示(4:3)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幻灯片 1</vt:lpstr>
      <vt:lpstr>幻灯片 2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Y00903764</dc:creator>
  <cp:lastModifiedBy>Huawei-2017-02-24</cp:lastModifiedBy>
  <cp:revision>39</cp:revision>
  <dcterms:created xsi:type="dcterms:W3CDTF">2017-02-13T20:51:48Z</dcterms:created>
  <dcterms:modified xsi:type="dcterms:W3CDTF">2017-04-05T00:13:33Z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(2)/rVQTHuvfp6ngFd7X3di31vadbeQcLXskVbHFv1xxXq2q8YRtWV79M0DBH+HwHbah6i028LA
cX+LWkJ6khrfM1CbALLcQiHs4drqO/HlEHC62Rr87b4s5PPLnqrA5kSuAH8JXQjyYjGz8+au
Mq+C1ZZjPcQJDJySjIq2jXdVlXbLrlNs0BpWjtvoc0j1RLezmS8dA+CEhDMn6xC7XiSfr6Zt
nB95hSOOd02n0vOb8S</vt:lpwstr>
  </property>
  <property fmtid="{D5CDD505-2E9C-101B-9397-08002B2CF9AE}" pid="3" name="_2015_ms_pID_7253431">
    <vt:lpwstr>HZ1ltmj033Rpe8joteWG6aqRVYm+upyfbbQkd4r3Y548UM0vBN1OHk
UH/7/P6DIMQpmyvgDg7yjZoOdMKg6ouFnzNhB7ZEFDL934jBUeXuwmtUQFA0pGOoscVB6xie
JQo1t+xDkjVc7MJtL3Gpdy6J1f5nNB7ZFijDkW6KWMGIRHOgZGim6c4hgZ+Rcmx62kojZaJ4
gbC782m+jfgUFMjW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1491351208</vt:lpwstr>
  </property>
</Properties>
</file>