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0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1673" y="1893193"/>
            <a:ext cx="10924314" cy="1616769"/>
          </a:xfrm>
        </p:spPr>
        <p:txBody>
          <a:bodyPr>
            <a:normAutofit fontScale="90000"/>
          </a:bodyPr>
          <a:lstStyle/>
          <a:p>
            <a:r>
              <a:rPr lang="en-US" dirty="0"/>
              <a:t>[draft] Way forward on evaluation scenarios of physical layer SR in NB-IoT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Ericsson,[….]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R1-1706332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7.2.6.1.2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325563"/>
            <a:ext cx="9748234" cy="3525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In RAN#75,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Further NB-IoT enhancements  WI is introduced (see RP-170852). 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Introducing SR is part of the WID as follows. 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2800" u="sng" dirty="0">
                <a:latin typeface="Arial" panose="020B0604020202020204" pitchFamily="34" charset="0"/>
                <a:cs typeface="Arial" panose="020B0604020202020204" pitchFamily="34" charset="0"/>
              </a:rPr>
              <a:t>Further latency and power consumption reduction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 fontAlgn="base" hangingPunct="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Support for physical layer SR [RAN1, RAN2]</a:t>
            </a:r>
          </a:p>
          <a:p>
            <a:pPr fontAlgn="base" hangingPunct="0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By adding support for a physical layer scheduling request (SR) the intention is to achieve further latency and power reduction in NB-IoT Rel-15. </a:t>
            </a:r>
            <a:endParaRPr lang="en-US" sz="3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199" y="1242894"/>
            <a:ext cx="10227365" cy="5293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 RAN1#88bis, a number of contributions provided argument on signaling design for physical layer SR in NB-IoT. However, the use case and impact on legacy NB-IoT system when introducing a new SR was not properly discussed. 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Introducing dedicated SR in Rel15 would fragment the UL resource, and cause unnecessary DL overhead due to the scheduling of fragmented UL resource. 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Appending SR with a HARQ ACK/NACK was studied in Rel-13 NB-IoT. But since Rel-13 NB-IoT system targeted short-lived traffic, the benefit of such a design was not pursued due to lacking of justifications. 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657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15716"/>
            <a:ext cx="10515600" cy="5567082"/>
          </a:xfrm>
        </p:spPr>
        <p:txBody>
          <a:bodyPr>
            <a:noAutofit/>
          </a:bodyPr>
          <a:lstStyle/>
          <a:p>
            <a:pPr lvl="0"/>
            <a:r>
              <a:rPr lang="sv-SE" altLang="zh-CN" dirty="0"/>
              <a:t>SR </a:t>
            </a:r>
            <a:r>
              <a:rPr lang="en-US" altLang="zh-CN" dirty="0"/>
              <a:t>should only be used when </a:t>
            </a:r>
            <a:r>
              <a:rPr lang="sv-SE" altLang="zh-CN" dirty="0"/>
              <a:t>an NB-IoT </a:t>
            </a:r>
            <a:r>
              <a:rPr lang="en-GB" sz="2400" dirty="0"/>
              <a:t>UE is in uplink sync in RRC connected mode. </a:t>
            </a:r>
          </a:p>
          <a:p>
            <a:pPr lvl="1"/>
            <a:r>
              <a:rPr lang="en-GB" dirty="0"/>
              <a:t>TA estimation should not be a design target of SR signal.</a:t>
            </a:r>
            <a:endParaRPr lang="en-US" dirty="0"/>
          </a:p>
          <a:p>
            <a:pPr lvl="0"/>
            <a:r>
              <a:rPr lang="en-US" altLang="zh-CN" dirty="0"/>
              <a:t>The traffic model in TR 45.820 Annex E.2 is used for evaluating the justification of introducing dedicated SR</a:t>
            </a:r>
            <a:r>
              <a:rPr lang="sv-SE" altLang="zh-CN" dirty="0"/>
              <a:t>.</a:t>
            </a:r>
          </a:p>
          <a:p>
            <a:pPr lvl="1"/>
            <a:r>
              <a:rPr lang="en-US" altLang="zh-CN" dirty="0"/>
              <a:t>Baseline [30%] Network command, [70%] Mobile Autonomous Reporting. </a:t>
            </a:r>
          </a:p>
          <a:p>
            <a:r>
              <a:rPr lang="en-US" altLang="zh-CN" dirty="0"/>
              <a:t>The configuration of SR should be reported.</a:t>
            </a:r>
          </a:p>
          <a:p>
            <a:pPr lvl="0"/>
            <a:r>
              <a:rPr lang="en-US" altLang="zh-CN" dirty="0"/>
              <a:t>Latency evaluation can be based on the methodology given in Section </a:t>
            </a:r>
            <a:r>
              <a:rPr lang="en-GB" sz="2400" dirty="0"/>
              <a:t>5.3 in TR 45.820 and the corresponding SR configuration should be reported. </a:t>
            </a:r>
          </a:p>
          <a:p>
            <a:pPr lvl="0"/>
            <a:r>
              <a:rPr lang="en-US" altLang="zh-CN"/>
              <a:t>The </a:t>
            </a:r>
            <a:r>
              <a:rPr lang="en-US" altLang="zh-CN" dirty="0"/>
              <a:t>impact of DL and UL capacity of introducing SR should be reported.</a:t>
            </a: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link level simulation is needed, </a:t>
            </a:r>
            <a:r>
              <a:rPr lang="en-GB" dirty="0">
                <a:cs typeface="Times New Roman" pitchFamily="18" charset="0"/>
              </a:rPr>
              <a:t>t</a:t>
            </a:r>
            <a:r>
              <a:rPr lang="en-GB" altLang="zh-CN" dirty="0">
                <a:cs typeface="Times New Roman" pitchFamily="18" charset="0"/>
              </a:rPr>
              <a:t>he assumptions refer to the following table</a:t>
            </a:r>
          </a:p>
          <a:p>
            <a:endParaRPr lang="en-US" dirty="0"/>
          </a:p>
        </p:txBody>
      </p:sp>
      <p:graphicFrame>
        <p:nvGraphicFramePr>
          <p:cNvPr id="5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625041"/>
              </p:ext>
            </p:extLst>
          </p:nvPr>
        </p:nvGraphicFramePr>
        <p:xfrm>
          <a:off x="1837175" y="2901332"/>
          <a:ext cx="7344011" cy="2194560"/>
        </p:xfrm>
        <a:graphic>
          <a:graphicData uri="http://schemas.openxmlformats.org/drawingml/2006/table">
            <a:tbl>
              <a:tblPr/>
              <a:tblGrid>
                <a:gridCol w="3631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121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Channel model 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TU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Doppler spread 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1 Hz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Antenna configuration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1Tx, 2Rx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Frequency error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±50 Hz 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Frequency drift 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±22.5 Hz/s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Distance</a:t>
                      </a:r>
                      <a:r>
                        <a:rPr lang="en-US" altLang="zh-CN" sz="1600" baseline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 between UE and </a:t>
                      </a:r>
                      <a:r>
                        <a:rPr lang="en-US" altLang="zh-CN" sz="1600" baseline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eNB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100km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</a:t>
                      </a: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transmit power</a:t>
                      </a:r>
                      <a:endParaRPr lang="zh-CN" sz="16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23 </a:t>
                      </a:r>
                      <a:r>
                        <a:rPr lang="en-US" altLang="zh-CN" sz="1600" kern="120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</a:t>
                      </a:r>
                      <a:endParaRPr lang="zh-CN" sz="16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MCL</a:t>
                      </a:r>
                      <a:endParaRPr lang="zh-CN" sz="16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164 dB </a:t>
                      </a:r>
                      <a:endParaRPr lang="zh-CN" sz="16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SR resource configuration</a:t>
                      </a:r>
                      <a:endParaRPr lang="zh-CN" altLang="zh-CN" sz="1600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Clarify</a:t>
                      </a: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when submit simulation results</a:t>
                      </a:r>
                      <a:endParaRPr lang="zh-CN" sz="16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86881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</TotalTime>
  <Words>374</Words>
  <Application>Microsoft Office PowerPoint</Application>
  <PresentationFormat>Widescreen</PresentationFormat>
  <Paragraphs>44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Unicode MS</vt:lpstr>
      <vt:lpstr>宋体</vt:lpstr>
      <vt:lpstr>Arial</vt:lpstr>
      <vt:lpstr>Calibri</vt:lpstr>
      <vt:lpstr>Calibri Light</vt:lpstr>
      <vt:lpstr>Times New Roman</vt:lpstr>
      <vt:lpstr>Office Theme</vt:lpstr>
      <vt:lpstr>[draft] Way forward on evaluation scenarios of physical layer SR in NB-IoT</vt:lpstr>
      <vt:lpstr>Background</vt:lpstr>
      <vt:lpstr>Background</vt:lpstr>
      <vt:lpstr>Proposals</vt:lpstr>
      <vt:lpstr>Proposals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Yutao Sui</cp:lastModifiedBy>
  <cp:revision>95</cp:revision>
  <dcterms:created xsi:type="dcterms:W3CDTF">2016-03-23T22:01:47Z</dcterms:created>
  <dcterms:modified xsi:type="dcterms:W3CDTF">2017-04-04T15:35:47Z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(3)xzv/0EgN+G0jguBknbbi/NsCp6RAXmhSkVQZGCdORTx+2iubHsRGoYmENW9j6bwKrmfvqcNd
2Et26Hujvjc1pCpy0qgsiJ7UIjnczE3xyHzKcWenDVSDqDxFoqdFqlcs/AF7voXAzmUQKIoj
Ra+uqBpuCSsybLtN18hJ54J2h3IxaYmOtnbB0wgY/CZVhH+ylZDj9zZolSjIZ0+DnieX0omK
iQIcJeePolHrHqNf5B</vt:lpwstr>
  </property>
  <property fmtid="{D5CDD505-2E9C-101B-9397-08002B2CF9AE}" pid="3" name="_2015_ms_pID_7253431">
    <vt:lpwstr>sEh5yVKjdu09fXC3cYj2uuVg7in+IrqwvuCkYBXCuw9jrUJ5re3JUG
L1ltoC702Y4YdWf5BCG0XAPZWIbFZo81LKRQE0xGfndneLtziRaM7WkUDgIigcy7artFlGDB
RKfV5F5Ymch/kpLRS2ts66UPgopNQQN1LdwvDAvEZJjgu2shriUmE4G2PfnNhJugpFSJoyi0
H9PqW26OTu/1ocKBGEcBGtkKbggUGrEAddA5</vt:lpwstr>
  </property>
  <property fmtid="{D5CDD505-2E9C-101B-9397-08002B2CF9AE}" pid="4" name="_2015_ms_pID_7253432">
    <vt:lpwstr>QddRlQAeIVczlECa+1RxwJSS9ExqX2LzuoLg
0HcSyt+j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1491239432</vt:lpwstr>
  </property>
</Properties>
</file>