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3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3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4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3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5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91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1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9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7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5846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ko-KR" dirty="0">
                <a:ea typeface="Gulim" panose="020B0600000101010101" pitchFamily="34" charset="-127"/>
              </a:rPr>
              <a:t>WF on REG to CCE Mapping for NR-PDCCH</a:t>
            </a:r>
            <a:br>
              <a:rPr lang="en-US" altLang="zh-CN" dirty="0"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50178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NTT DOCOMO, LG Electronics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 bwMode="auto">
          <a:xfrm>
            <a:off x="1941512" y="2192337"/>
            <a:ext cx="8382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60512" y="495505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33GP TSG RAN1 Meeting#88bis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anose="02020603050405020304" pitchFamily="18" charset="0"/>
              </a:rPr>
              <a:t>Spokane, USA, 3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rd</a:t>
            </a:r>
            <a:r>
              <a:rPr lang="en-US" altLang="ko-KR" sz="1800" b="1" dirty="0">
                <a:cs typeface="Times New Roman" panose="02020603050405020304" pitchFamily="18" charset="0"/>
              </a:rPr>
              <a:t> - 7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th</a:t>
            </a:r>
            <a:r>
              <a:rPr lang="en-US" altLang="ko-KR" sz="1800" b="1" dirty="0">
                <a:cs typeface="Times New Roman" panose="02020603050405020304" pitchFamily="18" charset="0"/>
              </a:rPr>
              <a:t> April 2017</a:t>
            </a:r>
            <a:endParaRPr lang="sv-SE" altLang="ko-KR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8.1.3.1.2</a:t>
            </a: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9256712" y="385762"/>
            <a:ext cx="1518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R1-1706318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/>
          <p:cNvSpPr/>
          <p:nvPr/>
        </p:nvSpPr>
        <p:spPr>
          <a:xfrm>
            <a:off x="8105065" y="2559156"/>
            <a:ext cx="1454648" cy="3667640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/>
          <p:cNvSpPr/>
          <p:nvPr/>
        </p:nvSpPr>
        <p:spPr>
          <a:xfrm>
            <a:off x="6194205" y="2576781"/>
            <a:ext cx="1454648" cy="3674582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400833" y="2524705"/>
            <a:ext cx="110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Freq. first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269494" y="2508291"/>
            <a:ext cx="1088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Time first</a:t>
            </a:r>
          </a:p>
        </p:txBody>
      </p:sp>
      <p:sp>
        <p:nvSpPr>
          <p:cNvPr id="45" name="Rectangle: Rounded Corners 44"/>
          <p:cNvSpPr/>
          <p:nvPr/>
        </p:nvSpPr>
        <p:spPr>
          <a:xfrm>
            <a:off x="3422866" y="2967256"/>
            <a:ext cx="1454648" cy="322013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/>
          <p:cNvSpPr/>
          <p:nvPr/>
        </p:nvSpPr>
        <p:spPr>
          <a:xfrm>
            <a:off x="1680821" y="2941468"/>
            <a:ext cx="1454648" cy="322013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cxnSp>
        <p:nvCxnSpPr>
          <p:cNvPr id="6" name="Straight Arrow Connector 5"/>
          <p:cNvCxnSpPr>
            <a:cxnSpLocks/>
          </p:cNvCxnSpPr>
          <p:nvPr/>
        </p:nvCxnSpPr>
        <p:spPr>
          <a:xfrm>
            <a:off x="1589851" y="6341687"/>
            <a:ext cx="34745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1576599" y="2752582"/>
            <a:ext cx="13252" cy="3575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022306"/>
              </p:ext>
            </p:extLst>
          </p:nvPr>
        </p:nvGraphicFramePr>
        <p:xfrm>
          <a:off x="2291026" y="3688522"/>
          <a:ext cx="55352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599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042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151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691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13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332797"/>
              </p:ext>
            </p:extLst>
          </p:nvPr>
        </p:nvGraphicFramePr>
        <p:xfrm>
          <a:off x="6297475" y="4116078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14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368014"/>
              </p:ext>
            </p:extLst>
          </p:nvPr>
        </p:nvGraphicFramePr>
        <p:xfrm>
          <a:off x="6297475" y="2997639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38200" y="1562300"/>
            <a:ext cx="993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Examples for distributing REGs belonging to a single CCE consisting of 6 REGs with 2 bundled REGs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49323" y="6285415"/>
            <a:ext cx="614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51201" y="2627465"/>
            <a:ext cx="461665" cy="10735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Frequency</a:t>
            </a:r>
          </a:p>
        </p:txBody>
      </p:sp>
      <p:graphicFrame>
        <p:nvGraphicFramePr>
          <p:cNvPr id="27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153056"/>
              </p:ext>
            </p:extLst>
          </p:nvPr>
        </p:nvGraphicFramePr>
        <p:xfrm>
          <a:off x="6311330" y="5419921"/>
          <a:ext cx="55352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211732"/>
                  </a:ext>
                </a:extLst>
              </a:tr>
            </a:tbl>
          </a:graphicData>
        </a:graphic>
      </p:graphicFrame>
      <p:graphicFrame>
        <p:nvGraphicFramePr>
          <p:cNvPr id="29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2898668"/>
              </p:ext>
            </p:extLst>
          </p:nvPr>
        </p:nvGraphicFramePr>
        <p:xfrm>
          <a:off x="3625110" y="3784648"/>
          <a:ext cx="101908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41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09541">
                  <a:extLst>
                    <a:ext uri="{9D8B030D-6E8A-4147-A177-3AD203B41FA5}">
                      <a16:colId xmlns:a16="http://schemas.microsoft.com/office/drawing/2014/main" val="1947019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599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042857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2124222" y="3688522"/>
            <a:ext cx="0" cy="3884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03714" y="3685734"/>
            <a:ext cx="565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REG</a:t>
            </a:r>
          </a:p>
        </p:txBody>
      </p:sp>
      <p:cxnSp>
        <p:nvCxnSpPr>
          <p:cNvPr id="30" name="Straight Arrow Connector 29"/>
          <p:cNvCxnSpPr>
            <a:cxnSpLocks/>
          </p:cNvCxnSpPr>
          <p:nvPr/>
        </p:nvCxnSpPr>
        <p:spPr>
          <a:xfrm flipV="1">
            <a:off x="6061036" y="6327619"/>
            <a:ext cx="3711164" cy="257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</p:cNvCxnSpPr>
          <p:nvPr/>
        </p:nvCxnSpPr>
        <p:spPr>
          <a:xfrm flipH="1" flipV="1">
            <a:off x="6047784" y="2595488"/>
            <a:ext cx="13252" cy="37901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772200" y="6226796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time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22386" y="2639186"/>
            <a:ext cx="461665" cy="107356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Frequency</a:t>
            </a:r>
          </a:p>
        </p:txBody>
      </p: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6947096" y="2996859"/>
            <a:ext cx="0" cy="3884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918955" y="3022207"/>
            <a:ext cx="565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REG</a:t>
            </a:r>
          </a:p>
        </p:txBody>
      </p:sp>
      <p:graphicFrame>
        <p:nvGraphicFramePr>
          <p:cNvPr id="37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660262"/>
              </p:ext>
            </p:extLst>
          </p:nvPr>
        </p:nvGraphicFramePr>
        <p:xfrm>
          <a:off x="8307542" y="3037399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53525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graphicFrame>
        <p:nvGraphicFramePr>
          <p:cNvPr id="38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528643"/>
              </p:ext>
            </p:extLst>
          </p:nvPr>
        </p:nvGraphicFramePr>
        <p:xfrm>
          <a:off x="8307542" y="4117789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307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09743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graphicFrame>
        <p:nvGraphicFramePr>
          <p:cNvPr id="39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0617050"/>
              </p:ext>
            </p:extLst>
          </p:nvPr>
        </p:nvGraphicFramePr>
        <p:xfrm>
          <a:off x="8307542" y="5447845"/>
          <a:ext cx="11070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525">
                  <a:extLst>
                    <a:ext uri="{9D8B030D-6E8A-4147-A177-3AD203B41FA5}">
                      <a16:colId xmlns:a16="http://schemas.microsoft.com/office/drawing/2014/main" val="1936877214"/>
                    </a:ext>
                  </a:extLst>
                </a:gridCol>
                <a:gridCol w="553525">
                  <a:extLst>
                    <a:ext uri="{9D8B030D-6E8A-4147-A177-3AD203B41FA5}">
                      <a16:colId xmlns:a16="http://schemas.microsoft.com/office/drawing/2014/main" val="2990143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4665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837285" y="2189824"/>
            <a:ext cx="2268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Distributed</a:t>
            </a:r>
            <a:r>
              <a:rPr lang="en-US" b="1" dirty="0">
                <a:solidFill>
                  <a:schemeClr val="accent5"/>
                </a:solidFill>
              </a:rPr>
              <a:t> mapping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15584" y="2963153"/>
            <a:ext cx="110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Freq. first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629498" y="3003007"/>
            <a:ext cx="1088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Time first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64463" y="2511035"/>
            <a:ext cx="2044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Localized</a:t>
            </a:r>
            <a:r>
              <a:rPr lang="en-US" b="1" dirty="0">
                <a:solidFill>
                  <a:schemeClr val="accent5"/>
                </a:solidFill>
              </a:rPr>
              <a:t> mapping</a:t>
            </a:r>
          </a:p>
        </p:txBody>
      </p:sp>
    </p:spTree>
    <p:extLst>
      <p:ext uri="{BB962C8B-B14F-4D97-AF65-F5344CB8AC3E}">
        <p14:creationId xmlns:p14="http://schemas.microsoft.com/office/powerpoint/2010/main" val="823929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given control resource set, there is only one REG to CCE mapping.</a:t>
            </a:r>
          </a:p>
          <a:p>
            <a:pPr lvl="1"/>
            <a:r>
              <a:rPr lang="en-US" dirty="0"/>
              <a:t>The mapping of REGs to a CCE carrying NR-PDCCH can be configured to be localized or distributed in frequency.</a:t>
            </a:r>
          </a:p>
          <a:p>
            <a:pPr lvl="1"/>
            <a:r>
              <a:rPr lang="en-US" dirty="0"/>
              <a:t>The mapping of REGs to a CCE can be configured to be mapped in a time first or a frequency first manner.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578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143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Gulim</vt:lpstr>
      <vt:lpstr>맑은 고딕</vt:lpstr>
      <vt:lpstr>Arial</vt:lpstr>
      <vt:lpstr>Calibri</vt:lpstr>
      <vt:lpstr>Calibri Light</vt:lpstr>
      <vt:lpstr>等线 Light</vt:lpstr>
      <vt:lpstr>Times New Roman</vt:lpstr>
      <vt:lpstr>Office Theme</vt:lpstr>
      <vt:lpstr>WF on REG to CCE Mapping for NR-PDCCH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20</cp:revision>
  <dcterms:created xsi:type="dcterms:W3CDTF">2017-04-03T19:18:07Z</dcterms:created>
  <dcterms:modified xsi:type="dcterms:W3CDTF">2017-04-04T01:47:47Z</dcterms:modified>
</cp:coreProperties>
</file>