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00" autoAdjust="0"/>
    <p:restoredTop sz="94970" autoAdjust="0"/>
  </p:normalViewPr>
  <p:slideViewPr>
    <p:cSldViewPr snapToGrid="0">
      <p:cViewPr varScale="1">
        <p:scale>
          <a:sx n="123" d="100"/>
          <a:sy n="123" d="100"/>
        </p:scale>
        <p:origin x="126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D7640-027F-480A-AEDF-60C0B4AA0477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2312B4-FC3E-488E-BE8A-86D67FCFED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4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312B4-FC3E-488E-BE8A-86D67FCFED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96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981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34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848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11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2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20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4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3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8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92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680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18350-D4E6-41DF-A45F-45229175259E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C92C5-F497-45F3-887F-5F5EAF1882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01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WF on </a:t>
            </a:r>
            <a:r>
              <a:rPr lang="en-US" b="1" dirty="0" smtClean="0"/>
              <a:t>Payload </a:t>
            </a:r>
            <a:r>
              <a:rPr lang="en-US" b="1" dirty="0" smtClean="0"/>
              <a:t>Size for NR PBCH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Intel</a:t>
            </a:r>
            <a:r>
              <a:rPr lang="en-US" b="1" dirty="0" smtClean="0"/>
              <a:t>, ITL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089"/>
            <a:ext cx="42675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 RAN WG1 Meeting RAN1 #88</a:t>
            </a:r>
            <a:endParaRPr lang="en-US" b="1" dirty="0"/>
          </a:p>
          <a:p>
            <a:r>
              <a:rPr lang="en-US" b="1" dirty="0" smtClean="0"/>
              <a:t>Athens, Greece 13th - 17th February 2017</a:t>
            </a:r>
          </a:p>
          <a:p>
            <a:r>
              <a:rPr lang="en-US" b="1" dirty="0" smtClean="0"/>
              <a:t>Agenda item:	8.1.1.2.1</a:t>
            </a:r>
          </a:p>
          <a:p>
            <a:r>
              <a:rPr lang="en-US" b="1" dirty="0" smtClean="0"/>
              <a:t>Document for:	Discussion and Decision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41000" y="161323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R1-1703990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421989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Following has been agreed in RAN1 #88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For </a:t>
            </a:r>
            <a:r>
              <a:rPr lang="en-US" dirty="0"/>
              <a:t>the minimum system information delivery, 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−"/>
            </a:pPr>
            <a:r>
              <a:rPr lang="en-US" dirty="0"/>
              <a:t>Part of minimum system information is transmitted in NR-PBCH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−"/>
            </a:pPr>
            <a:r>
              <a:rPr lang="en-US" dirty="0"/>
              <a:t>The remaining minimum system information is transmitted in shared downlink channel via NR-PDSCH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−"/>
            </a:pPr>
            <a:r>
              <a:rPr lang="en-US" dirty="0"/>
              <a:t>FFS  how the configuration information for the remaining minimum system information is provided, </a:t>
            </a:r>
            <a:r>
              <a:rPr lang="en-US" dirty="0" smtClean="0"/>
              <a:t>e.</a:t>
            </a:r>
            <a:r>
              <a:rPr lang="en-US" dirty="0"/>
              <a:t>	</a:t>
            </a:r>
            <a:r>
              <a:rPr lang="en-US" dirty="0" smtClean="0"/>
              <a:t>g.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NR-PBCH provides the control channel search space 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NR-PBCH </a:t>
            </a:r>
            <a:r>
              <a:rPr lang="en-US" dirty="0"/>
              <a:t>provides the scheduling assignment</a:t>
            </a:r>
          </a:p>
          <a:p>
            <a:pPr lvl="3"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Part of the control channel search space/scheduling assignment could be derived by the specification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buFont typeface="Calibri" panose="020F0502020204030204" pitchFamily="34" charset="0"/>
              <a:buChar char="−"/>
            </a:pPr>
            <a:r>
              <a:rPr lang="en-US" dirty="0"/>
              <a:t>FFS numerology for NR-PDSCH for the remaining minimum system information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endParaRPr lang="en-US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Companies are expected to provide information and proposals on the exact contents of the PBCH and what should be part of the remaining minimum system information.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To provide some guidance on the discussion on the NR PBCH design, it would be good to agree on a upper bound of what can be transmitted on NR PBCH.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Additionally, the defining a maximum payload size for the design of NR PBCH would help get progress on channel coding design for NR PBCH.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75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RAN1 targets design of NR PBCH to be no larger than </a:t>
            </a:r>
            <a:r>
              <a:rPr lang="en-US" dirty="0" smtClean="0"/>
              <a:t>[80</a:t>
            </a:r>
            <a:r>
              <a:rPr lang="en-US" dirty="0" smtClean="0"/>
              <a:t>] bits and no less than [40] bits including CRC.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dirty="0" smtClean="0"/>
              <a:t>This simply provide guidance for potential minimum and maximum value.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879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</TotalTime>
  <Words>123</Words>
  <Application>Microsoft Office PowerPoint</Application>
  <PresentationFormat>Widescreen</PresentationFormat>
  <Paragraphs>25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Payload Size for NR PBCH</vt:lpstr>
      <vt:lpstr>Background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SS Block Periodicity for Stand-Alone NR</dc:title>
  <dc:creator>Lee, Daewon</dc:creator>
  <cp:lastModifiedBy>Lee, Daewon</cp:lastModifiedBy>
  <cp:revision>61</cp:revision>
  <dcterms:created xsi:type="dcterms:W3CDTF">2017-02-13T23:02:11Z</dcterms:created>
  <dcterms:modified xsi:type="dcterms:W3CDTF">2017-02-16T07:08:25Z</dcterms:modified>
</cp:coreProperties>
</file>