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7" r:id="rId4"/>
    <p:sldId id="288" r:id="rId5"/>
    <p:sldId id="279" r:id="rId6"/>
    <p:sldId id="281" r:id="rId7"/>
    <p:sldId id="285" r:id="rId8"/>
    <p:sldId id="28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9" autoAdjust="0"/>
    <p:restoredTop sz="94660"/>
  </p:normalViewPr>
  <p:slideViewPr>
    <p:cSldViewPr>
      <p:cViewPr varScale="1">
        <p:scale>
          <a:sx n="70" d="100"/>
          <a:sy n="70" d="100"/>
        </p:scale>
        <p:origin x="-1680" y="-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Meeting #88			R1-170xxxx</a:t>
            </a:r>
            <a:endParaRPr lang="en-US" altLang="zh-CN" sz="2400" dirty="0" smtClean="0"/>
          </a:p>
          <a:p>
            <a:r>
              <a:rPr lang="de-DE" altLang="zh-CN" sz="2400" b="1" dirty="0" smtClean="0"/>
              <a:t>Athens, Greece</a:t>
            </a:r>
            <a:r>
              <a:rPr lang="en-US" altLang="zh-CN" sz="2400" b="1" dirty="0" smtClean="0"/>
              <a:t>, 13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– 17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January 2017</a:t>
            </a:r>
            <a:endParaRPr lang="en-US" altLang="zh-CN" sz="2400" dirty="0" smtClean="0"/>
          </a:p>
          <a:p>
            <a:r>
              <a:rPr kumimoji="1" lang="en-US" altLang="ja-JP" sz="2400" b="1" dirty="0" smtClean="0"/>
              <a:t>Agenda item: 8.1.1.1.2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SS burst set composition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/>
              <a:t>ZTE</a:t>
            </a:r>
            <a:r>
              <a:rPr lang="en-US" sz="2800" dirty="0" smtClean="0"/>
              <a:t>, ZTE </a:t>
            </a:r>
            <a:r>
              <a:rPr lang="en-US" sz="2800" dirty="0" smtClean="0"/>
              <a:t>Microelectronics, ITL</a:t>
            </a:r>
            <a:r>
              <a:rPr lang="en-US" sz="2800" smtClean="0"/>
              <a:t>, Motorola </a:t>
            </a:r>
            <a:r>
              <a:rPr lang="en-US" sz="2800" dirty="0" smtClean="0"/>
              <a:t>Mobility</a:t>
            </a:r>
            <a:r>
              <a:rPr lang="en-US" sz="2800" smtClean="0"/>
              <a:t>, </a:t>
            </a:r>
            <a:r>
              <a:rPr lang="en-US" sz="2800" smtClean="0"/>
              <a:t>Lenovo, </a:t>
            </a:r>
            <a:r>
              <a:rPr lang="en-US" sz="2800" dirty="0" smtClean="0"/>
              <a:t>NTT </a:t>
            </a:r>
            <a:r>
              <a:rPr lang="en-US" sz="2800" dirty="0" err="1" smtClean="0"/>
              <a:t>DoCoMo</a:t>
            </a:r>
            <a:r>
              <a:rPr lang="en-US" sz="2800" dirty="0" smtClean="0"/>
              <a:t>, [Intel],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</a:t>
            </a:r>
            <a:r>
              <a:rPr lang="en-US" sz="2800" dirty="0" err="1" smtClean="0"/>
              <a:t>Sequans</a:t>
            </a:r>
            <a:r>
              <a:rPr lang="en-US" sz="2800" dirty="0" smtClean="0"/>
              <a:t>, 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sz="3400" dirty="0" smtClean="0"/>
              <a:t>In RAN1 NR AH meeting, the following agreements on SS structure were achieved:</a:t>
            </a:r>
            <a:endParaRPr lang="zh-CN" altLang="zh-CN" sz="3400" dirty="0" smtClean="0"/>
          </a:p>
          <a:p>
            <a:pPr lvl="0"/>
            <a:r>
              <a:rPr lang="en-US" altLang="zh-CN" sz="2900" dirty="0" smtClean="0"/>
              <a:t>UE shall be able to identify at least OFDM symbol index, slot index in a radio frame and radio frame number from an SS block</a:t>
            </a:r>
          </a:p>
          <a:p>
            <a:pPr lvl="1"/>
            <a:r>
              <a:rPr lang="en-US" altLang="zh-CN" sz="2600" dirty="0" smtClean="0"/>
              <a:t>The signals included in the SS block are FFS between</a:t>
            </a:r>
          </a:p>
          <a:p>
            <a:pPr lvl="2"/>
            <a:r>
              <a:rPr lang="en-US" altLang="zh-CN" sz="2200" dirty="0" smtClean="0"/>
              <a:t>Alt 1: PSS, SSS and PBCH; and</a:t>
            </a:r>
          </a:p>
          <a:p>
            <a:pPr lvl="2"/>
            <a:r>
              <a:rPr lang="en-US" altLang="zh-CN" sz="2200" dirty="0" smtClean="0"/>
              <a:t>Alt 2: PSS, SSS, TSS and PBCH</a:t>
            </a:r>
            <a:endParaRPr lang="zh-CN" altLang="zh-CN" sz="2200" dirty="0" smtClean="0"/>
          </a:p>
          <a:p>
            <a:pPr lvl="0"/>
            <a:r>
              <a:rPr lang="en-US" altLang="zh-CN" sz="2900" dirty="0" smtClean="0"/>
              <a:t>The time index/indices of an SS block from which UE will derive symbol, slot index in a radio frame is/are to be down-selected from the following alternatives:</a:t>
            </a:r>
          </a:p>
          <a:p>
            <a:pPr lvl="1"/>
            <a:r>
              <a:rPr lang="en-US" altLang="zh-CN" sz="2600" dirty="0" smtClean="0"/>
              <a:t>Alt 1: One time index for every SS-block within an SS-burst set</a:t>
            </a:r>
          </a:p>
          <a:p>
            <a:pPr lvl="1"/>
            <a:r>
              <a:rPr lang="en-US" altLang="zh-CN" sz="2600" dirty="0" smtClean="0"/>
              <a:t>Alt 2: One time index that is specific to each SS-block within an SS-burst, and an SS burst index that is specific to each SS burst within an SS-burst set.  SS burst index is common across SS blocks in each SS-burst.</a:t>
            </a:r>
            <a:endParaRPr lang="zh-CN" altLang="zh-CN" sz="2600" dirty="0" smtClean="0"/>
          </a:p>
          <a:p>
            <a:r>
              <a:rPr lang="en-US" altLang="zh-CN" sz="2900" dirty="0" smtClean="0"/>
              <a:t>By default, the UE may neither assume the </a:t>
            </a:r>
            <a:r>
              <a:rPr lang="en-US" altLang="zh-CN" sz="2900" dirty="0" err="1" smtClean="0"/>
              <a:t>gNB</a:t>
            </a:r>
            <a:r>
              <a:rPr lang="en-US" altLang="zh-CN" sz="2900" dirty="0" smtClean="0"/>
              <a:t> transmits the same number of physical beam(s), nor the same physical beam(s) across different SS-blocks within an SS burst set.</a:t>
            </a:r>
          </a:p>
          <a:p>
            <a:endParaRPr lang="en-US" altLang="zh-CN" sz="2900" dirty="0" smtClean="0"/>
          </a:p>
          <a:p>
            <a:pPr lvl="0"/>
            <a:r>
              <a:rPr lang="en-GB" altLang="zh-CN" sz="2900" dirty="0" smtClean="0"/>
              <a:t>UE may assume that a given SS block is repeated with a SS burst set periodicity</a:t>
            </a:r>
            <a:endParaRPr lang="en-US" altLang="zh-CN" sz="2900" dirty="0" smtClean="0"/>
          </a:p>
          <a:p>
            <a:pPr lvl="1"/>
            <a:r>
              <a:rPr lang="en-GB" altLang="zh-CN" sz="2500" dirty="0" smtClean="0"/>
              <a:t>Note that NR-PBCH contents in a given repeated SS block may change</a:t>
            </a:r>
            <a:endParaRPr lang="en-US" altLang="zh-CN" sz="2500" dirty="0" smtClean="0"/>
          </a:p>
          <a:p>
            <a:r>
              <a:rPr lang="en-GB" altLang="zh-CN" sz="2900" dirty="0" smtClean="0"/>
              <a:t>A single set of possible SS block time locations is specified per frequency band.</a:t>
            </a:r>
            <a:endParaRPr lang="en-US" altLang="zh-CN" sz="2900" dirty="0" smtClean="0"/>
          </a:p>
          <a:p>
            <a:pPr lvl="1"/>
            <a:r>
              <a:rPr lang="en-GB" altLang="zh-CN" sz="2500" dirty="0" smtClean="0"/>
              <a:t>FFS whether the set is defined with respect to SS burst set or radio frame</a:t>
            </a:r>
            <a:endParaRPr lang="en-US" altLang="zh-CN" sz="2500" dirty="0" smtClean="0"/>
          </a:p>
          <a:p>
            <a:pPr lvl="1"/>
            <a:r>
              <a:rPr lang="en-GB" altLang="zh-CN" sz="2500" dirty="0" smtClean="0"/>
              <a:t>FFS whether idle/connected UE can be configured with additional information about which SS blocks in a SS burst set are transmitted</a:t>
            </a:r>
            <a:endParaRPr lang="en-US" altLang="zh-CN" sz="2500" dirty="0" smtClean="0"/>
          </a:p>
          <a:p>
            <a:endParaRPr lang="en-US" altLang="zh-CN" sz="2900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1722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2400" dirty="0" smtClean="0"/>
              <a:t>For SS burst set composition, NR defines one composition of SS block from the following candidates</a:t>
            </a:r>
          </a:p>
          <a:p>
            <a:pPr lvl="1"/>
            <a:r>
              <a:rPr lang="en-US" altLang="zh-CN" sz="2200" dirty="0" smtClean="0"/>
              <a:t>Alt 1: </a:t>
            </a:r>
          </a:p>
          <a:p>
            <a:pPr lvl="2"/>
            <a:r>
              <a:rPr lang="en-US" altLang="zh-CN" sz="2200" dirty="0" smtClean="0"/>
              <a:t>Each SS block consists of [4, 7] consecutive OFDM symbols</a:t>
            </a:r>
          </a:p>
          <a:p>
            <a:pPr lvl="2"/>
            <a:r>
              <a:rPr lang="en-US" altLang="zh-CN" sz="2200" dirty="0" smtClean="0"/>
              <a:t>SS blocks are not mapped across a slot boundary</a:t>
            </a:r>
          </a:p>
          <a:p>
            <a:pPr lvl="2"/>
            <a:r>
              <a:rPr lang="en-US" altLang="zh-CN" sz="2200" dirty="0" smtClean="0"/>
              <a:t>SS block is not mapped to first [1] OFDM symbol and last [1] OFDM symbol in a slot</a:t>
            </a:r>
          </a:p>
          <a:p>
            <a:pPr lvl="2"/>
            <a:r>
              <a:rPr lang="en-US" altLang="zh-CN" sz="2200" dirty="0" smtClean="0"/>
              <a:t>Note: There can be a gap of symbols between in the consecutive </a:t>
            </a:r>
            <a:r>
              <a:rPr lang="en-US" altLang="zh-CN" sz="2200" dirty="0" err="1" smtClean="0"/>
              <a:t>subframes</a:t>
            </a:r>
            <a:r>
              <a:rPr lang="en-US" altLang="zh-CN" sz="2200" dirty="0" smtClean="0"/>
              <a:t>/slots for example for UL and DL control symbols</a:t>
            </a:r>
          </a:p>
          <a:p>
            <a:pPr lvl="1"/>
            <a:r>
              <a:rPr lang="en-US" altLang="zh-CN" sz="2200" dirty="0" smtClean="0"/>
              <a:t>Alt 2: </a:t>
            </a:r>
          </a:p>
          <a:p>
            <a:pPr lvl="2"/>
            <a:r>
              <a:rPr lang="en-US" altLang="zh-CN" sz="2200" dirty="0" smtClean="0"/>
              <a:t>Each SS block consists of [4] consecutive OFDM symbols</a:t>
            </a:r>
          </a:p>
          <a:p>
            <a:pPr lvl="2"/>
            <a:r>
              <a:rPr lang="en-US" altLang="zh-CN" sz="2200" dirty="0" smtClean="0"/>
              <a:t>One SS block can be mapped across slots</a:t>
            </a:r>
          </a:p>
          <a:p>
            <a:pPr lvl="2"/>
            <a:r>
              <a:rPr lang="en-US" altLang="zh-CN" sz="2200" dirty="0" smtClean="0"/>
              <a:t>SS block is not mapped to first [1] OFDM symbol and last [1] OFDM symbol within a set of slots</a:t>
            </a:r>
          </a:p>
          <a:p>
            <a:pPr lvl="1"/>
            <a:r>
              <a:rPr lang="en-US" altLang="zh-CN" sz="2200" dirty="0" smtClean="0"/>
              <a:t>Alt 3: </a:t>
            </a:r>
          </a:p>
          <a:p>
            <a:pPr lvl="2"/>
            <a:r>
              <a:rPr lang="en-US" altLang="zh-CN" sz="2200" dirty="0" smtClean="0"/>
              <a:t>Each SS block consists of [3] distributed OFDM symbols</a:t>
            </a:r>
          </a:p>
          <a:p>
            <a:pPr lvl="2"/>
            <a:r>
              <a:rPr lang="en-US" altLang="zh-CN" sz="2200" dirty="0" smtClean="0"/>
              <a:t>Each SS block is mapped across consecutive slots</a:t>
            </a:r>
          </a:p>
          <a:p>
            <a:pPr lvl="2"/>
            <a:r>
              <a:rPr lang="en-US" altLang="zh-CN" sz="2200" dirty="0" smtClean="0"/>
              <a:t>SS block is not mapped to first [1] OFDM symbol and last [1] OFDM symbol in a slot</a:t>
            </a:r>
          </a:p>
          <a:p>
            <a:pPr lvl="1"/>
            <a:r>
              <a:rPr lang="en-US" altLang="zh-CN" sz="2200" dirty="0" smtClean="0"/>
              <a:t>Alt 4:</a:t>
            </a:r>
          </a:p>
          <a:p>
            <a:pPr lvl="2"/>
            <a:r>
              <a:rPr lang="en-US" altLang="zh-CN" sz="2200" dirty="0" smtClean="0"/>
              <a:t>One or more SS blocks can be transmitted within an SS block transmission window</a:t>
            </a:r>
          </a:p>
          <a:p>
            <a:pPr lvl="2"/>
            <a:r>
              <a:rPr lang="en-US" altLang="zh-CN" sz="2200" dirty="0" smtClean="0"/>
              <a:t>Each SS block consists of 3 (PSS/SSS/TSCH) or 4 (PSS/SSS/TSCH/PBCH) consecutive OFDM symbols, and is only mapped into one slot</a:t>
            </a:r>
          </a:p>
          <a:p>
            <a:pPr lvl="3"/>
            <a:r>
              <a:rPr lang="en-US" altLang="zh-CN" sz="2200" dirty="0" smtClean="0"/>
              <a:t>Note: Tertiary synchronization channel (TSCH)  is used to indicate time location of the SS block within the SS block transmission window</a:t>
            </a:r>
          </a:p>
          <a:p>
            <a:pPr lvl="3"/>
            <a:r>
              <a:rPr lang="en-US" altLang="zh-CN" sz="2200" dirty="0" smtClean="0"/>
              <a:t>PBCH locations are predefined</a:t>
            </a:r>
          </a:p>
          <a:p>
            <a:pPr lvl="1"/>
            <a:r>
              <a:rPr lang="en-US" altLang="zh-CN" sz="2200" dirty="0" smtClean="0"/>
              <a:t>Note: slots described in the alternatives above are based on default numerology of the NR-SS</a:t>
            </a:r>
          </a:p>
          <a:p>
            <a:pPr>
              <a:buNone/>
            </a:pPr>
            <a:endParaRPr lang="zh-CN" altLang="zh-CN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482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maximum number of SS-blocks within a SS burst set may be carrier frequency dependent</a:t>
            </a:r>
          </a:p>
          <a:p>
            <a:pPr lvl="1"/>
            <a:r>
              <a:rPr lang="en-US" altLang="zh-CN" sz="2000" dirty="0" smtClean="0"/>
              <a:t>For frequency range category#1 (e.g., 4GHz), the number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L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is TBD within [1] ≤ </a:t>
            </a:r>
            <a:r>
              <a:rPr lang="en-US" altLang="zh-CN" sz="2000" i="1" dirty="0" smtClean="0"/>
              <a:t>L</a:t>
            </a:r>
            <a:r>
              <a:rPr lang="en-US" altLang="zh-CN" sz="2000" dirty="0" smtClean="0"/>
              <a:t> ≤ [8]</a:t>
            </a:r>
          </a:p>
          <a:p>
            <a:pPr lvl="1"/>
            <a:r>
              <a:rPr lang="en-US" altLang="zh-CN" sz="2000" dirty="0" smtClean="0"/>
              <a:t>For frequency range category#2 (e.g., 30GHz), the number is TBD within [10] ≤ </a:t>
            </a:r>
            <a:r>
              <a:rPr lang="en-US" altLang="zh-CN" sz="2000" i="1" dirty="0" smtClean="0"/>
              <a:t>L</a:t>
            </a:r>
            <a:r>
              <a:rPr lang="en-US" altLang="zh-CN" sz="2000" dirty="0" smtClean="0"/>
              <a:t> ≤ [64]</a:t>
            </a:r>
          </a:p>
          <a:p>
            <a:pPr lvl="1"/>
            <a:r>
              <a:rPr lang="en-US" altLang="zh-CN" sz="2000" dirty="0" smtClean="0"/>
              <a:t>FFS:</a:t>
            </a:r>
            <a:r>
              <a:rPr lang="en-US" altLang="zh-CN" sz="2000" i="1" dirty="0" smtClean="0"/>
              <a:t> L </a:t>
            </a:r>
            <a:r>
              <a:rPr lang="en-US" altLang="zh-CN" sz="2000" dirty="0" smtClean="0"/>
              <a:t>for additional frequency range category</a:t>
            </a:r>
          </a:p>
          <a:p>
            <a:pPr>
              <a:buNone/>
            </a:pPr>
            <a:endParaRPr lang="zh-CN" altLang="zh-CN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Examples of SS block mapping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Alt1: </a:t>
            </a:r>
          </a:p>
          <a:p>
            <a:pPr lvl="1"/>
            <a:r>
              <a:rPr lang="en-US" altLang="zh-CN" sz="2000" dirty="0" smtClean="0"/>
              <a:t>Each SS block consists on [4] consecutive OFDM symbols</a:t>
            </a:r>
          </a:p>
          <a:p>
            <a:pPr lvl="1"/>
            <a:r>
              <a:rPr lang="en-US" altLang="zh-CN" sz="2000" dirty="0" smtClean="0"/>
              <a:t>SS blocks are not mapped across a slot boundary</a:t>
            </a:r>
          </a:p>
          <a:p>
            <a:pPr lvl="1"/>
            <a:r>
              <a:rPr lang="en-US" altLang="zh-CN" sz="2000" dirty="0" smtClean="0"/>
              <a:t>SS block is not mapped to first [1] OFDM symbol and last [1] OFDM symbol in a slot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038600"/>
            <a:ext cx="63627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Examples of SS block mapping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Alt2: </a:t>
            </a:r>
          </a:p>
          <a:p>
            <a:pPr lvl="1"/>
            <a:r>
              <a:rPr lang="en-US" altLang="zh-CN" sz="2000" dirty="0" smtClean="0"/>
              <a:t>Each SS block consists on [4] consecutive OFDM symbols</a:t>
            </a:r>
          </a:p>
          <a:p>
            <a:pPr lvl="1"/>
            <a:r>
              <a:rPr lang="en-US" altLang="zh-CN" sz="2000" dirty="0" smtClean="0"/>
              <a:t>One SS block can be mapped across slots</a:t>
            </a:r>
          </a:p>
          <a:p>
            <a:pPr lvl="1"/>
            <a:r>
              <a:rPr lang="en-US" altLang="zh-CN" sz="2000" dirty="0" smtClean="0"/>
              <a:t>SS block is not mapped to first [1] OFDM symbol and last [1] OFDM symbol within a set of slots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4038600"/>
            <a:ext cx="63627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Examples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 smtClean="0"/>
              <a:t>Alt.3</a:t>
            </a:r>
          </a:p>
          <a:p>
            <a:pPr lvl="1"/>
            <a:r>
              <a:rPr lang="en-US" altLang="ja-JP" sz="2000" dirty="0" smtClean="0"/>
              <a:t>Each SS block consists of 3 non-consecutive OFDM symbols with fixed interval of a slot duration</a:t>
            </a:r>
          </a:p>
          <a:p>
            <a:pPr lvl="1"/>
            <a:r>
              <a:rPr lang="en-US" altLang="ja-JP" sz="2000" dirty="0" smtClean="0"/>
              <a:t>Each SS block is not mapped to first [2] OFDM symbols and last [2] OFDM symbols in each slot</a:t>
            </a:r>
            <a:endParaRPr kumimoji="1" lang="ja-JP" altLang="en-US" sz="2000" dirty="0"/>
          </a:p>
        </p:txBody>
      </p:sp>
      <p:pic>
        <p:nvPicPr>
          <p:cNvPr id="57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865" y="3810000"/>
            <a:ext cx="8814269" cy="261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7557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14" y="4114800"/>
            <a:ext cx="7194486" cy="226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25907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Alt. 4</a:t>
            </a:r>
          </a:p>
          <a:p>
            <a:pPr lvl="1"/>
            <a:r>
              <a:rPr lang="en-US" dirty="0" smtClean="0"/>
              <a:t>One or more SS blocks can be transmitted within an SS block transmission window</a:t>
            </a:r>
          </a:p>
          <a:p>
            <a:pPr lvl="1"/>
            <a:r>
              <a:rPr lang="en-US" dirty="0" smtClean="0"/>
              <a:t>Each SS block consists of 3 (PSS/SSS/TSCH) or 4 (PSS/SSS/TSCH/PBCH) consecutive OFDM symbols</a:t>
            </a:r>
            <a:r>
              <a:rPr lang="en-US" altLang="zh-CN" dirty="0" smtClean="0"/>
              <a:t>, </a:t>
            </a:r>
            <a:r>
              <a:rPr lang="en-US" altLang="zh-CN" dirty="0"/>
              <a:t>and is only mapped into one </a:t>
            </a:r>
            <a:r>
              <a:rPr lang="en-US" altLang="zh-CN" dirty="0" smtClean="0"/>
              <a:t>slot</a:t>
            </a:r>
            <a:endParaRPr lang="en-US" dirty="0" smtClean="0"/>
          </a:p>
          <a:p>
            <a:pPr lvl="2"/>
            <a:r>
              <a:rPr lang="en-US" altLang="zh-CN" dirty="0" smtClean="0"/>
              <a:t>Note: Tertiary synchronization channel (TSCH)  is used to indicate time location of the SS block within the SS block transmission window</a:t>
            </a:r>
          </a:p>
          <a:p>
            <a:pPr lvl="2"/>
            <a:r>
              <a:rPr lang="en-US" altLang="zh-CN" dirty="0" smtClean="0"/>
              <a:t>PBCH </a:t>
            </a:r>
            <a:r>
              <a:rPr lang="en-US" altLang="zh-CN" dirty="0"/>
              <a:t>locations </a:t>
            </a:r>
            <a:r>
              <a:rPr lang="en-US" altLang="zh-CN" dirty="0" smtClean="0"/>
              <a:t>are predefined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373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9100</TotalTime>
  <Words>858</Words>
  <Application>Microsoft Office PowerPoint</Application>
  <PresentationFormat>全屏显示(4:3)</PresentationFormat>
  <Paragraphs>71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Theme</vt:lpstr>
      <vt:lpstr>幻灯片 1</vt:lpstr>
      <vt:lpstr>Background</vt:lpstr>
      <vt:lpstr>Proposal</vt:lpstr>
      <vt:lpstr>Proposal</vt:lpstr>
      <vt:lpstr>Examples of SS block mapping</vt:lpstr>
      <vt:lpstr>Examples of SS block mapping</vt:lpstr>
      <vt:lpstr>Examples</vt:lpstr>
      <vt:lpstr>Examples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Liu Jin</cp:lastModifiedBy>
  <cp:revision>900</cp:revision>
  <dcterms:created xsi:type="dcterms:W3CDTF">2016-03-24T01:14:08Z</dcterms:created>
  <dcterms:modified xsi:type="dcterms:W3CDTF">2017-02-15T11:00:59Z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(3)kKTIO+ntY/aNo5M33Qsi5wUflf6Y3t8AFx4HCVVaNLz1zTYisWvQyP3+Q7Mb5AycXI1LtWiv
6FOT/4OI02wNJ2CLv64+IoYK0aYy7Vk+QimmgttwYhnOd/sSjNm6GrbHh60M9Y3RorRYkNUB
Tmri2OVmxmqCDV4qB7ShOTwky4tcKgtmPpZ1/VTs+o2Kbt3ssTdLFyNabx1R2LJqtD//hZi0
6X1CuSYDbctqHMPoiv</vt:lpwstr>
  </property>
  <property fmtid="{D5CDD505-2E9C-101B-9397-08002B2CF9AE}" pid="9" name="_2015_ms_pID_7253431">
    <vt:lpwstr>j99x5Jz93KeFjbwLCxvHg9HfL8WVLblTxOusO5xKcuhkK2H6/8015c
OQUtgRvF3t9QnwMcs8o1zB5MnGMYajPCQEA5upwx6zO/q2UqmHq25/N7oET/dakXNLSBeAA6
bPIUeyuwIwBzrPGtIB8ZXKBLJxOj2VYeklE8B//FF6ClvB0ebUu8xPPqAuqdtmNgSTa5TEnW
1VmaYT/nkTwJ0EsRQEzIy6cb8nV7ZnzbZJ16</vt:lpwstr>
  </property>
  <property fmtid="{D5CDD505-2E9C-101B-9397-08002B2CF9AE}" pid="10" name="_2015_ms_pID_7253432">
    <vt:lpwstr>hvDDnwD9ecUZDivR90guSdYNmXRme+AZdKdx
Qb543SM3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1487055273</vt:lpwstr>
  </property>
</Properties>
</file>