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3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6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90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936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471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342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478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52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15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675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795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422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4368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941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F308-CBC9-4C45-B2B9-92B75E51CDE9}" type="datetimeFigureOut">
              <a:rPr lang="ko-KR" altLang="en-US" smtClean="0"/>
              <a:t>2017-02-15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2504D-4D72-450D-822B-16D90ACE43F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6214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Transmission Bandwidth for NR-PBCH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LG Electronics, NTT DOCOMO, Intel</a:t>
            </a:r>
            <a:r>
              <a:rPr lang="en-US" altLang="ko-KR" dirty="0"/>
              <a:t>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</a:t>
            </a:r>
          </a:p>
          <a:p>
            <a:r>
              <a:rPr lang="en-US" altLang="ko-KR" dirty="0" smtClean="0"/>
              <a:t>[Samsung],[CATT], [Qualcomm], [Huawei], [Nokia], [ZTE]</a:t>
            </a:r>
            <a:endParaRPr lang="ko-KR" altLang="en-US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3GPP TSG RAN WG1 Meeting #88 </a:t>
            </a:r>
          </a:p>
          <a:p>
            <a:r>
              <a:rPr lang="en-US" altLang="ko-KR" sz="2000" b="1" dirty="0" smtClean="0"/>
              <a:t>Athens, Greece 13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– 17</a:t>
            </a:r>
            <a:r>
              <a:rPr lang="en-US" altLang="ko-KR" sz="2000" b="1" baseline="30000" dirty="0" smtClean="0"/>
              <a:t>th</a:t>
            </a:r>
            <a:r>
              <a:rPr lang="en-US" altLang="ko-KR" sz="2000" b="1" dirty="0" smtClean="0"/>
              <a:t> February 2017</a:t>
            </a:r>
            <a:endParaRPr lang="ko-KR" altLang="ko-KR" sz="2000" b="1" smtClean="0"/>
          </a:p>
          <a:p>
            <a:r>
              <a:rPr kumimoji="1" lang="en-US" altLang="ja-JP" sz="2000" b="1" dirty="0" smtClean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Agenda </a:t>
            </a:r>
            <a:r>
              <a:rPr kumimoji="1" lang="en-US" altLang="ja-JP" sz="2000" b="1" dirty="0">
                <a:latin typeface="Arial" panose="020B0604020202020204" pitchFamily="34" charset="0"/>
                <a:ea typeface="맑은 고딕" pitchFamily="34" charset="-127"/>
                <a:cs typeface="Arial" panose="020B0604020202020204" pitchFamily="34" charset="0"/>
              </a:rPr>
              <a:t>item: </a:t>
            </a:r>
            <a:r>
              <a:rPr kumimoji="1" lang="en-GB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8.1.1.2.1</a:t>
            </a:r>
            <a:endParaRPr kumimoji="1" lang="ja-JP" altLang="en-US" sz="2000" b="1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smtClean="0"/>
              <a:t>R1-1703838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135789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ko-KR" b="1" u="sng" dirty="0" smtClean="0"/>
              <a:t>Working assumption in RAN1#88</a:t>
            </a:r>
            <a:r>
              <a:rPr lang="en-US" altLang="ko-KR" dirty="0" smtClean="0"/>
              <a:t> (Subcarrier spacing)</a:t>
            </a:r>
          </a:p>
          <a:p>
            <a:r>
              <a:rPr lang="en-GB" altLang="ko-KR" dirty="0" smtClean="0"/>
              <a:t>UE </a:t>
            </a:r>
            <a:r>
              <a:rPr lang="en-GB" altLang="ko-KR" dirty="0"/>
              <a:t>assumes </a:t>
            </a:r>
            <a:r>
              <a:rPr lang="en-GB" altLang="ko-KR" dirty="0">
                <a:solidFill>
                  <a:srgbClr val="FF0000"/>
                </a:solidFill>
              </a:rPr>
              <a:t>the same PBCH numerology as that of NR-SS</a:t>
            </a:r>
            <a:endParaRPr lang="ko-KR" altLang="ko-KR">
              <a:solidFill>
                <a:srgbClr val="FF0000"/>
              </a:solidFill>
            </a:endParaRPr>
          </a:p>
          <a:p>
            <a:pPr lvl="1"/>
            <a:endParaRPr lang="ko-KR" altLang="ko-KR" dirty="0"/>
          </a:p>
          <a:p>
            <a:pPr marL="0" indent="0">
              <a:buNone/>
            </a:pPr>
            <a:r>
              <a:rPr lang="en-US" altLang="ko-KR" b="1" u="sng" dirty="0" smtClean="0"/>
              <a:t>Agreement </a:t>
            </a:r>
            <a:r>
              <a:rPr lang="en-US" altLang="ko-KR" b="1" u="sng" dirty="0"/>
              <a:t>in RAN1#88</a:t>
            </a:r>
            <a:r>
              <a:rPr lang="en-US" altLang="ko-KR" dirty="0"/>
              <a:t> </a:t>
            </a:r>
            <a:r>
              <a:rPr lang="en-US" altLang="ko-KR" dirty="0" smtClean="0"/>
              <a:t>(NR-SS transmission bandwidth)</a:t>
            </a:r>
          </a:p>
          <a:p>
            <a:r>
              <a:rPr lang="en-US" altLang="ja-JP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RAN1 considers following </a:t>
            </a: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dirty="0" smtClean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sets </a:t>
            </a:r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with associated default subcarrier spacing and possible maximum transmission bandwidth for NR-SS </a:t>
            </a:r>
            <a:r>
              <a:rPr lang="en-US" altLang="ja-JP" dirty="0" smtClean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design</a:t>
            </a: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#W associated with 15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5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#X associated with 30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10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#Y associated with 120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40 MHz</a:t>
            </a:r>
            <a:endParaRPr lang="en-US" altLang="ko-KR" sz="2300" dirty="0">
              <a:latin typeface="Arial" panose="020B0604020202020204" pitchFamily="34" charset="0"/>
            </a:endParaRPr>
          </a:p>
          <a:p>
            <a:pPr marL="457200" lvl="1" indent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914400" algn="l"/>
              </a:tabLst>
            </a:pPr>
            <a:r>
              <a:rPr lang="en-US" altLang="ja-JP" sz="2300" dirty="0" smtClean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Parameter 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set #Z associated with 240 kHz subcarrier spacing and </a:t>
            </a:r>
            <a:r>
              <a:rPr lang="en-US" altLang="ja-JP" sz="2300" dirty="0">
                <a:solidFill>
                  <a:srgbClr val="FF0000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NR-SS</a:t>
            </a:r>
            <a:r>
              <a:rPr lang="en-US" altLang="ja-JP" sz="2300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 bandwidth no larger than 80 MHz</a:t>
            </a:r>
            <a:endParaRPr lang="en-US" altLang="ja-JP" sz="2300" dirty="0">
              <a:latin typeface="Arial" panose="020B0604020202020204" pitchFamily="34" charset="0"/>
            </a:endParaRPr>
          </a:p>
          <a:p>
            <a:pPr lvl="2"/>
            <a:endParaRPr lang="en-US" altLang="ko-KR" sz="1400" dirty="0">
              <a:latin typeface="Arial" panose="020B0604020202020204" pitchFamily="34" charset="0"/>
            </a:endParaRPr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443277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RAN1 </a:t>
            </a:r>
            <a:r>
              <a:rPr lang="en-US" altLang="ko-KR" dirty="0"/>
              <a:t>considers following parameter sets with associated default subcarrier spacing and possible </a:t>
            </a:r>
            <a:r>
              <a:rPr lang="en-US" altLang="ko-KR" dirty="0">
                <a:solidFill>
                  <a:srgbClr val="FF0000"/>
                </a:solidFill>
              </a:rPr>
              <a:t>maximum transmission bandwidth for NR-PBCH design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#W associated with 15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/>
              <a:t> transmission bandwidth </a:t>
            </a:r>
            <a:r>
              <a:rPr lang="en-US" altLang="ko-KR" dirty="0">
                <a:solidFill>
                  <a:srgbClr val="FF0000"/>
                </a:solidFill>
              </a:rPr>
              <a:t>no larger than 5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#X associated with 30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</a:t>
            </a:r>
            <a:r>
              <a:rPr lang="en-US" altLang="ko-KR" dirty="0">
                <a:solidFill>
                  <a:srgbClr val="FF0000"/>
                </a:solidFill>
              </a:rPr>
              <a:t>no larger than 10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#Y associated with 120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</a:t>
            </a:r>
            <a:r>
              <a:rPr lang="en-US" altLang="ko-KR" dirty="0">
                <a:solidFill>
                  <a:srgbClr val="FF0000"/>
                </a:solidFill>
              </a:rPr>
              <a:t>no larger than 40 MHz</a:t>
            </a:r>
          </a:p>
          <a:p>
            <a:pPr lvl="1"/>
            <a:r>
              <a:rPr lang="en-US" altLang="ko-KR" dirty="0" smtClean="0"/>
              <a:t>Parameter </a:t>
            </a:r>
            <a:r>
              <a:rPr lang="en-US" altLang="ko-KR" dirty="0"/>
              <a:t>set #Z associated with 240 kHz subcarrier spacing and </a:t>
            </a:r>
            <a:r>
              <a:rPr lang="en-US" altLang="ko-KR" dirty="0">
                <a:solidFill>
                  <a:srgbClr val="FF0000"/>
                </a:solidFill>
              </a:rPr>
              <a:t>NR-PBCH</a:t>
            </a:r>
            <a:r>
              <a:rPr lang="en-US" altLang="ko-KR" dirty="0" smtClean="0"/>
              <a:t> </a:t>
            </a:r>
            <a:r>
              <a:rPr lang="en-US" altLang="ko-KR" dirty="0"/>
              <a:t>transmission bandwidth </a:t>
            </a:r>
            <a:r>
              <a:rPr lang="en-US" altLang="ko-KR" dirty="0">
                <a:solidFill>
                  <a:srgbClr val="FF0000"/>
                </a:solidFill>
              </a:rPr>
              <a:t>no larger than 80 </a:t>
            </a:r>
            <a:r>
              <a:rPr lang="en-US" altLang="ko-KR" dirty="0" smtClean="0">
                <a:solidFill>
                  <a:srgbClr val="FF0000"/>
                </a:solidFill>
              </a:rPr>
              <a:t>MHz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Transmission bandwidth for NR-PBCH can be same or wider than that of </a:t>
            </a:r>
            <a:r>
              <a:rPr lang="en-US" altLang="ko-KR">
                <a:solidFill>
                  <a:srgbClr val="FF0000"/>
                </a:solidFill>
              </a:rPr>
              <a:t>NR-SS</a:t>
            </a:r>
            <a:r>
              <a:rPr lang="en-US" altLang="ko-KR" smtClean="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563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1694</TotalTime>
  <Words>283</Words>
  <Application>Microsoft Office PowerPoint</Application>
  <PresentationFormat>와이드스크린</PresentationFormat>
  <Paragraphs>25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MS Mincho</vt:lpstr>
      <vt:lpstr>ＭＳ Ｐゴシック</vt:lpstr>
      <vt:lpstr>ＭＳ Ｐゴシック</vt:lpstr>
      <vt:lpstr>맑은 고딕</vt:lpstr>
      <vt:lpstr>Arial</vt:lpstr>
      <vt:lpstr>Times New Roman</vt:lpstr>
      <vt:lpstr>Office 테마</vt:lpstr>
      <vt:lpstr>WF on Transmission Bandwidth for NR-PBCH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Transmission scheme for PBCH</dc:title>
  <dc:creator>고현수/책임연구원/차세대표준(연)ACS팀(hyunsoo.ko@lge.com)</dc:creator>
  <cp:lastModifiedBy>고현수/책임연구원/차세대표준(연)ACS팀(hyunsoo.ko@lge.com)</cp:lastModifiedBy>
  <cp:revision>61</cp:revision>
  <dcterms:created xsi:type="dcterms:W3CDTF">2017-02-14T02:49:19Z</dcterms:created>
  <dcterms:modified xsi:type="dcterms:W3CDTF">2017-02-15T13:36:33Z</dcterms:modified>
</cp:coreProperties>
</file>