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65" d="100"/>
          <a:sy n="65" d="100"/>
        </p:scale>
        <p:origin x="20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P-UE random resource selection behavior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dirty="0" smtClean="0"/>
              <a:t>, Samsung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/>
              <a:t>				                  </a:t>
            </a:r>
            <a:r>
              <a:rPr lang="ru-RU" sz="1800" b="1" dirty="0"/>
              <a:t>R1-1703820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Athens, </a:t>
            </a:r>
            <a:r>
              <a:rPr lang="de-DE" altLang="zh-CN" sz="1800" b="1" dirty="0" smtClean="0"/>
              <a:t>Greece, </a:t>
            </a:r>
            <a:r>
              <a:rPr lang="en-US" altLang="zh-CN" sz="1800" b="1" dirty="0"/>
              <a:t>February 13 – 17,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7.2.1.2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dirty="0"/>
              <a:t>In RAN1#87, it was agreed that</a:t>
            </a:r>
          </a:p>
          <a:p>
            <a:pPr lvl="1"/>
            <a:r>
              <a:rPr lang="en-GB" dirty="0"/>
              <a:t>(Pre)configuration instructs whether a P-UE </a:t>
            </a:r>
            <a:r>
              <a:rPr lang="en-GB" dirty="0" smtClean="0"/>
              <a:t>uses partial </a:t>
            </a:r>
            <a:r>
              <a:rPr lang="en-GB" dirty="0"/>
              <a:t>sensing only, random selection only, or either of the two (FFS whether the selection is made by UE implementation).</a:t>
            </a:r>
            <a:endParaRPr lang="en-US" dirty="0"/>
          </a:p>
          <a:p>
            <a:pPr lvl="2"/>
            <a:r>
              <a:rPr lang="en-GB" dirty="0"/>
              <a:t>When a P-UE is instructed to use partial sensing only, FFS whether there is any case where the P-UE uses random selection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512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For P-UEs instructed to perform random resource selection or P-UEs with random resource selection capabilities,</a:t>
            </a:r>
          </a:p>
          <a:p>
            <a:pPr lvl="1"/>
            <a:r>
              <a:rPr lang="en-US" dirty="0" smtClean="0"/>
              <a:t>P-UEs randomly selects resource for each TB in resource pools, </a:t>
            </a:r>
            <a:r>
              <a:rPr lang="en-US" dirty="0" smtClean="0"/>
              <a:t>which enable random selection only</a:t>
            </a:r>
            <a:endParaRPr lang="en-US" dirty="0"/>
          </a:p>
          <a:p>
            <a:pPr lvl="1"/>
            <a:r>
              <a:rPr lang="en-US" dirty="0" smtClean="0"/>
              <a:t>P-UEs </a:t>
            </a:r>
            <a:r>
              <a:rPr lang="en-US" dirty="0"/>
              <a:t>randomly </a:t>
            </a:r>
            <a:r>
              <a:rPr lang="en-US" dirty="0" smtClean="0"/>
              <a:t>select resource, following resource </a:t>
            </a:r>
            <a:r>
              <a:rPr lang="en-US" dirty="0"/>
              <a:t>reselection </a:t>
            </a:r>
            <a:r>
              <a:rPr lang="en-US" dirty="0" smtClean="0"/>
              <a:t>procedure, in </a:t>
            </a:r>
            <a:r>
              <a:rPr lang="en-US" dirty="0"/>
              <a:t>resource pools which </a:t>
            </a:r>
            <a:r>
              <a:rPr lang="en-US" dirty="0" smtClean="0"/>
              <a:t>enable both random resource selection and partial sensing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P-UE random resource selection behavior</vt:lpstr>
      <vt:lpstr>Background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2017-02-15T07:02:14Z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9cc00af7-08f5-4bf2-9161-1a7c81f20113</vt:lpwstr>
  </property>
  <property fmtid="{D5CDD505-2E9C-101B-9397-08002B2CF9AE}" pid="3" name="CTP_TimeStamp">
    <vt:lpwstr>2017-02-15 07:02:01Z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