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</a:t>
            </a:r>
            <a:r>
              <a:rPr lang="en-GB" b="1" dirty="0" smtClean="0"/>
              <a:t>IMR resources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Nokia, Samsung, </a:t>
            </a:r>
            <a:r>
              <a:rPr lang="fi-FI" dirty="0" err="1" smtClean="0"/>
              <a:t>Mediatek</a:t>
            </a:r>
            <a:r>
              <a:rPr lang="fi-FI" dirty="0" smtClean="0"/>
              <a:t>, CATT</a:t>
            </a:r>
            <a:r>
              <a:rPr lang="fi-FI" smtClean="0"/>
              <a:t>, </a:t>
            </a:r>
            <a:r>
              <a:rPr lang="fi-FI" smtClean="0"/>
              <a:t>ASB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8.1.2.3.5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79162" y="20537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R1-1703743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2"/>
          </a:xfrm>
        </p:spPr>
        <p:txBody>
          <a:bodyPr>
            <a:normAutofit/>
          </a:bodyPr>
          <a:lstStyle/>
          <a:p>
            <a:pPr lvl="0"/>
            <a:r>
              <a:rPr lang="en-GB" sz="2400" dirty="0"/>
              <a:t>In RAN1 NR </a:t>
            </a:r>
            <a:r>
              <a:rPr lang="en-GB" sz="2400" dirty="0" err="1"/>
              <a:t>adhoc</a:t>
            </a:r>
            <a:r>
              <a:rPr lang="en-GB" sz="2400" dirty="0"/>
              <a:t>, following agreement was made.</a:t>
            </a:r>
          </a:p>
          <a:p>
            <a:pPr marL="457200" lvl="1" indent="0">
              <a:buNone/>
            </a:pPr>
            <a:r>
              <a:rPr lang="en-GB" b="1" u="sng" dirty="0" smtClean="0"/>
              <a:t>Agreements</a:t>
            </a:r>
            <a:r>
              <a:rPr lang="en-GB" b="1" u="sng" dirty="0"/>
              <a:t>:</a:t>
            </a:r>
            <a:endParaRPr lang="en-GB" dirty="0"/>
          </a:p>
          <a:p>
            <a:pPr lvl="1"/>
            <a:r>
              <a:rPr lang="en-GB" dirty="0"/>
              <a:t>For NR, support at least two types of resources used for interference measurement in CSI configuration based on the following candidates:</a:t>
            </a:r>
          </a:p>
          <a:p>
            <a:pPr lvl="1"/>
            <a:r>
              <a:rPr lang="en-GB" dirty="0"/>
              <a:t>ZP CSI-RS, NZP CSI-RS, DMRS</a:t>
            </a:r>
          </a:p>
          <a:p>
            <a:pPr lvl="1"/>
            <a:r>
              <a:rPr lang="en-GB" dirty="0"/>
              <a:t>Including independent or joint usage of any combination of the above three candidates</a:t>
            </a:r>
          </a:p>
          <a:p>
            <a:pPr lvl="1"/>
            <a:r>
              <a:rPr lang="en-GB" dirty="0"/>
              <a:t>Selection is to be done in RAN1#88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Interference </a:t>
            </a:r>
            <a:r>
              <a:rPr lang="en-GB" dirty="0"/>
              <a:t>measurements need to consider a unified operation for NR scenarios and have FW compatibility, </a:t>
            </a:r>
            <a:r>
              <a:rPr lang="en-GB" dirty="0" smtClean="0"/>
              <a:t>e.g. </a:t>
            </a:r>
            <a:r>
              <a:rPr lang="en-GB" dirty="0"/>
              <a:t>consider single cell interference, MU interference, </a:t>
            </a:r>
            <a:r>
              <a:rPr lang="en-GB" dirty="0" err="1"/>
              <a:t>CoMP</a:t>
            </a:r>
            <a:r>
              <a:rPr lang="en-GB" dirty="0"/>
              <a:t> operation, flexible TDD, etc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01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2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MR at a UE consists of ZP resources which may  overlap  with   RS/channels at another node (either a gNB or UE).</a:t>
            </a:r>
          </a:p>
          <a:p>
            <a:pPr lvl="0"/>
            <a:r>
              <a:rPr lang="en-GB" smtClean="0"/>
              <a:t>E.g</a:t>
            </a:r>
            <a:r>
              <a:rPr lang="en-GB" dirty="0"/>
              <a:t>. the IMR may overlap with ZP CSI-RS, NZP CSI-RS, PDSCH/PUSCH, DL/UL DMRS, SRS, etc. </a:t>
            </a:r>
          </a:p>
        </p:txBody>
      </p:sp>
    </p:spTree>
    <p:extLst>
      <p:ext uri="{BB962C8B-B14F-4D97-AF65-F5344CB8AC3E}">
        <p14:creationId xmlns:p14="http://schemas.microsoft.com/office/powerpoint/2010/main" val="2236281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</TotalTime>
  <Words>176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IMR resources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Mihai Enescu</cp:lastModifiedBy>
  <cp:revision>30</cp:revision>
  <dcterms:created xsi:type="dcterms:W3CDTF">2016-08-16T09:42:59Z</dcterms:created>
  <dcterms:modified xsi:type="dcterms:W3CDTF">2017-02-14T19:18:36Z</dcterms:modified>
</cp:coreProperties>
</file>