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833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WG1#88 Meeting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13th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17th February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8.1.4.2.2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テキスト ボックス 3"/>
          <p:cNvSpPr txBox="1">
            <a:spLocks noChangeArrowheads="1"/>
          </p:cNvSpPr>
          <p:nvPr/>
        </p:nvSpPr>
        <p:spPr bwMode="auto">
          <a:xfrm>
            <a:off x="7074203" y="152400"/>
            <a:ext cx="14542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R1-1703642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4" name="제목 1"/>
          <p:cNvSpPr txBox="1">
            <a:spLocks/>
          </p:cNvSpPr>
          <p:nvPr/>
        </p:nvSpPr>
        <p:spPr>
          <a:xfrm>
            <a:off x="685800" y="2130425"/>
            <a:ext cx="7772400" cy="101054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WF on channel </a:t>
            </a:r>
            <a:r>
              <a:rPr lang="en-US" altLang="ko-KR" sz="4400" dirty="0" smtClean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c</a:t>
            </a:r>
            <a:r>
              <a:rPr kumimoji="0" lang="en-US" altLang="ko-KR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oding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for PBCH</a:t>
            </a:r>
            <a:endParaRPr kumimoji="0" lang="ko-KR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524000" y="40386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Huawei, HiSilicon, </a:t>
            </a:r>
            <a:r>
              <a:rPr lang="en-US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MediaTek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, CATT, ZTE, ZTE Microelectronics, </a:t>
            </a:r>
            <a:r>
              <a:rPr lang="en-US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Accelercomm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InterDigital</a:t>
            </a:r>
            <a:r>
              <a:rPr lang="en-US" smtClean="0">
                <a:solidFill>
                  <a:schemeClr val="tx1"/>
                </a:solidFill>
                <a:latin typeface="Calibri" panose="020F0502020204030204" pitchFamily="34" charset="0"/>
              </a:rPr>
              <a:t>, Xilinx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Background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1219200"/>
            <a:ext cx="807720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u="sng" dirty="0" smtClean="0"/>
              <a:t>Agreement (channel coding AI 5.1.4, RAN1_AH January):</a:t>
            </a:r>
            <a:endParaRPr lang="en-US" sz="2000" dirty="0" smtClean="0"/>
          </a:p>
          <a:p>
            <a:pPr lvl="0"/>
            <a:r>
              <a:rPr lang="en-GB" sz="2000" dirty="0" smtClean="0"/>
              <a:t>The channel coding working assumptions from RAN1#87 are agreed, with clarification that the mentioned DL control information means DCI (i.e. does not include PBCH, SIBs or PCFICH (if it exists for NR))</a:t>
            </a:r>
            <a:endParaRPr lang="en-US" sz="2000" dirty="0" smtClean="0"/>
          </a:p>
          <a:p>
            <a:r>
              <a:rPr lang="x-none" sz="2000" b="1" smtClean="0"/>
              <a:t> </a:t>
            </a:r>
            <a:endParaRPr lang="en-US" sz="2000" b="1" dirty="0" smtClean="0"/>
          </a:p>
          <a:p>
            <a:endParaRPr lang="en-US" altLang="zh-CN" sz="2000" b="1" u="sng" dirty="0" smtClean="0"/>
          </a:p>
          <a:p>
            <a:pPr hangingPunct="0"/>
            <a:r>
              <a:rPr lang="en-US" altLang="zh-CN" sz="2000" b="1" u="sng" dirty="0" smtClean="0"/>
              <a:t>Agreement (initial access AI 5.1.1 , RAN1_AH January):</a:t>
            </a:r>
            <a:endParaRPr lang="en-GB" altLang="zh-CN" sz="2000" i="1" dirty="0" smtClean="0"/>
          </a:p>
          <a:p>
            <a:pPr lvl="0" hangingPunct="0"/>
            <a:r>
              <a:rPr lang="en-US" sz="2000" dirty="0" smtClean="0"/>
              <a:t>Companies are encourage to provide evaluation results based on the following assumptions:</a:t>
            </a:r>
          </a:p>
          <a:p>
            <a:pPr lvl="0" hangingPunct="0"/>
            <a:endParaRPr lang="en-US" sz="2400" dirty="0" smtClean="0"/>
          </a:p>
          <a:p>
            <a:pPr hangingPunct="0"/>
            <a:endParaRPr lang="en-GB" altLang="zh-CN" sz="2000" i="1" dirty="0" smtClean="0"/>
          </a:p>
          <a:p>
            <a:pPr hangingPunct="0"/>
            <a:endParaRPr lang="en-GB" altLang="zh-CN" sz="2000" i="1" dirty="0" smtClean="0"/>
          </a:p>
          <a:p>
            <a:pPr hangingPunct="0"/>
            <a:endParaRPr lang="en-GB" altLang="zh-CN" sz="2000" i="1" dirty="0" smtClean="0"/>
          </a:p>
          <a:p>
            <a:pPr hangingPunct="0"/>
            <a:r>
              <a:rPr lang="en-GB" altLang="zh-CN" sz="2000" i="1" dirty="0" smtClean="0"/>
              <a:t>---text omitted ---</a:t>
            </a:r>
          </a:p>
          <a:p>
            <a:pPr hangingPunct="0">
              <a:buFont typeface="Arial" pitchFamily="34" charset="0"/>
              <a:buChar char="•"/>
            </a:pPr>
            <a:r>
              <a:rPr lang="en-US" sz="2000" dirty="0" smtClean="0"/>
              <a:t>Note that above simulation assumptions will not affect the decisions of channel coding scheme of NR-PBCH</a:t>
            </a:r>
            <a:endParaRPr lang="en-GB" altLang="zh-CN" sz="2000" i="1" dirty="0" smtClean="0"/>
          </a:p>
          <a:p>
            <a:pPr hangingPunct="0"/>
            <a:endParaRPr lang="zh-CN" altLang="zh-CN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4038600"/>
            <a:ext cx="80772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Background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pic>
        <p:nvPicPr>
          <p:cNvPr id="4" name="Picture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905000"/>
            <a:ext cx="4474191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905000"/>
            <a:ext cx="4229669" cy="3184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152400" y="1143000"/>
            <a:ext cx="44412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2000" b="1" u="sng" dirty="0"/>
              <a:t>Performance </a:t>
            </a:r>
            <a:r>
              <a:rPr lang="en-GB" altLang="zh-CN" sz="2000" b="1" u="sng" dirty="0" smtClean="0"/>
              <a:t>evaluation (“R1-1701704”)</a:t>
            </a:r>
            <a:endParaRPr lang="zh-CN" altLang="en-US" sz="2000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Proposal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1371600"/>
            <a:ext cx="777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 Adopt polar coding for NR-PBCH.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105</Words>
  <Application>Microsoft Office PowerPoint</Application>
  <PresentationFormat>On-screen Show (4:3)</PresentationFormat>
  <Paragraphs>23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Slide 1</vt:lpstr>
      <vt:lpstr>Slide 2</vt:lpstr>
      <vt:lpstr>Slide 3</vt:lpstr>
      <vt:lpstr>Slide 4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Y00903764</dc:creator>
  <cp:lastModifiedBy>Carmela Cozzo_CC</cp:lastModifiedBy>
  <cp:revision>35</cp:revision>
  <dcterms:created xsi:type="dcterms:W3CDTF">2017-02-13T20:51:48Z</dcterms:created>
  <dcterms:modified xsi:type="dcterms:W3CDTF">2017-02-16T09:33:14Z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(2)5sTu8yJ6jSohfoov54UcBsD5e/5LuKUNUOmyFIdILwnjVo3ndCX+feHIyVVRNAmNCpYjf+6d
5pr8LX/YmelNvSMf8eiy6XUaQ6rdeg0lJBGfV89Sv5j9LdywVgX8U0WDN0f5dc4Riq8Ps/Rd
ONWf/VInRZSeoNJd/MomTFEE6x+ZlCYBIIHSKIJXbf77e8gH6yzFG9LUEJKmDZc2gZrD7I8E
hgvfgfuM/tqZerNTCP</vt:lpwstr>
  </property>
  <property fmtid="{D5CDD505-2E9C-101B-9397-08002B2CF9AE}" pid="3" name="_2015_ms_pID_7253431">
    <vt:lpwstr>fE0KLMISIJ0HAsMKsjhKK9mXIHB2CTQELLfGu4pzVVRzK8qUjblAVk
bCw0uFuQICvb7vwFszE9gw109upxkyNx2kmEbPYD9AJkxEqeaV49JXCvVl3/XGxfAt9euyfa
A9PW9ZpWFAtpsgvhRcBaIj2cv9VbhiH7l4val4ekuHOHbHIfMzbTnyIj2VFC8G45EgNL5U9+
Pl6w5ikX9OfDCwFT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1487237544</vt:lpwstr>
  </property>
</Properties>
</file>