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1" r:id="rId2"/>
    <p:sldId id="279" r:id="rId3"/>
    <p:sldId id="282" r:id="rId4"/>
    <p:sldId id="28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68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3DD746-ABF9-4D86-B40B-0DE341CD69D7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ACBFA-9C73-4620-83D8-3C8422BA4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3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ACBFA-9C73-4620-83D8-3C8422BA4E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08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CA-Polar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Qualcomm, Intel, LG, Samsung, Nokia, ASB, AT&amp;T, </a:t>
            </a:r>
            <a:r>
              <a:rPr lang="en-US">
                <a:solidFill>
                  <a:schemeClr val="tx1"/>
                </a:solidFill>
                <a:latin typeface="+mj-lt"/>
                <a:ea typeface="+mj-ea"/>
                <a:cs typeface="+mj-cs"/>
              </a:rPr>
              <a:t>ETRI, Verizon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R1-1703614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448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- 17th February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8.1.4.2 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u="sng" dirty="0"/>
              <a:t>Agreement </a:t>
            </a:r>
            <a:r>
              <a:rPr lang="en-US" dirty="0"/>
              <a:t>(RAN1#87, RAN1 NR ad-hoc): </a:t>
            </a:r>
          </a:p>
          <a:p>
            <a:pPr lvl="0"/>
            <a:r>
              <a:rPr lang="en-US" dirty="0"/>
              <a:t>UL control information for </a:t>
            </a:r>
            <a:r>
              <a:rPr lang="en-US" dirty="0" err="1"/>
              <a:t>eMBB</a:t>
            </a:r>
            <a:endParaRPr lang="en-US" dirty="0"/>
          </a:p>
          <a:p>
            <a:pPr lvl="1"/>
            <a:r>
              <a:rPr lang="en-US" dirty="0"/>
              <a:t>Adopt Polar Coding (except FFS for very small block lengths where repetition/block coding may be preferred)</a:t>
            </a:r>
          </a:p>
          <a:p>
            <a:pPr lvl="0"/>
            <a:r>
              <a:rPr lang="en-US" dirty="0"/>
              <a:t>DL control information for </a:t>
            </a:r>
            <a:r>
              <a:rPr lang="en-US" dirty="0" err="1"/>
              <a:t>eMBB</a:t>
            </a:r>
            <a:endParaRPr lang="en-US" dirty="0"/>
          </a:p>
          <a:p>
            <a:pPr lvl="1"/>
            <a:r>
              <a:rPr lang="en-US" dirty="0"/>
              <a:t>Adopt Polar Coding (except FFS for very small block lengths where repetition/block coding may be preferred)</a:t>
            </a:r>
          </a:p>
          <a:p>
            <a:pPr lvl="2"/>
            <a:r>
              <a:rPr lang="en-US" dirty="0"/>
              <a:t>To be confirmed unless significant issues are identified by the RAN1 Jan </a:t>
            </a:r>
            <a:r>
              <a:rPr lang="en-US" dirty="0" err="1"/>
              <a:t>adhoc</a:t>
            </a:r>
            <a:r>
              <a:rPr lang="en-US" dirty="0"/>
              <a:t> in relation to performance, latency, power consumption and implementation complexity</a:t>
            </a:r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u="sng" dirty="0"/>
              <a:t>Agreement </a:t>
            </a:r>
            <a:r>
              <a:rPr lang="en-US" dirty="0"/>
              <a:t>(RAN1 NR ad-hoc): </a:t>
            </a:r>
          </a:p>
          <a:p>
            <a:pPr lvl="0"/>
            <a:r>
              <a:rPr lang="en-US" dirty="0"/>
              <a:t>Polar codes for control channels support one of the following alternatives:</a:t>
            </a:r>
          </a:p>
          <a:p>
            <a:pPr lvl="1"/>
            <a:r>
              <a:rPr lang="en-US" dirty="0"/>
              <a:t>Alt. 1: CRC + “basic polar” (i.e. as per above agreed description) codes</a:t>
            </a:r>
          </a:p>
          <a:p>
            <a:pPr lvl="2"/>
            <a:r>
              <a:rPr lang="en-US" dirty="0"/>
              <a:t>1a: Longer CRC</a:t>
            </a:r>
          </a:p>
          <a:p>
            <a:pPr lvl="3"/>
            <a:r>
              <a:rPr lang="en-US" dirty="0"/>
              <a:t>e.g.	(</a:t>
            </a:r>
            <a:r>
              <a:rPr lang="en-US" i="1" dirty="0"/>
              <a:t>J </a:t>
            </a:r>
            <a:r>
              <a:rPr lang="en-US" dirty="0"/>
              <a:t>+ </a:t>
            </a:r>
            <a:r>
              <a:rPr lang="en-US" i="1" dirty="0"/>
              <a:t>J’</a:t>
            </a:r>
            <a:r>
              <a:rPr lang="en-US" dirty="0"/>
              <a:t>) bits CRC + basic polar</a:t>
            </a:r>
          </a:p>
          <a:p>
            <a:pPr lvl="2"/>
            <a:r>
              <a:rPr lang="en-US" dirty="0"/>
              <a:t>1b: </a:t>
            </a:r>
            <a:r>
              <a:rPr lang="en-US" i="1" dirty="0"/>
              <a:t>J</a:t>
            </a:r>
            <a:r>
              <a:rPr lang="en-US" dirty="0"/>
              <a:t> bit CRC</a:t>
            </a:r>
          </a:p>
          <a:p>
            <a:pPr lvl="3"/>
            <a:r>
              <a:rPr lang="en-US" dirty="0"/>
              <a:t>The </a:t>
            </a:r>
            <a:r>
              <a:rPr lang="en-US" i="1" dirty="0"/>
              <a:t>J</a:t>
            </a:r>
            <a:r>
              <a:rPr lang="en-US" dirty="0"/>
              <a:t> bits can be distributed</a:t>
            </a:r>
          </a:p>
          <a:p>
            <a:pPr lvl="2"/>
            <a:r>
              <a:rPr lang="en-US" dirty="0"/>
              <a:t>The CRC can be used for both error detection and error correction</a:t>
            </a:r>
          </a:p>
          <a:p>
            <a:pPr lvl="1"/>
            <a:r>
              <a:rPr lang="en-US" dirty="0"/>
              <a:t>Alt. 2: </a:t>
            </a:r>
            <a:r>
              <a:rPr lang="en-US" i="1" dirty="0"/>
              <a:t>J </a:t>
            </a:r>
            <a:r>
              <a:rPr lang="en-US" dirty="0"/>
              <a:t>bits CRC + concatenated polar codes </a:t>
            </a:r>
          </a:p>
          <a:p>
            <a:pPr lvl="2"/>
            <a:r>
              <a:rPr lang="en-US" dirty="0"/>
              <a:t>e.g.	</a:t>
            </a:r>
            <a:r>
              <a:rPr lang="en-US" i="1" dirty="0"/>
              <a:t> J</a:t>
            </a:r>
            <a:r>
              <a:rPr lang="en-US" dirty="0"/>
              <a:t> bits CRC + </a:t>
            </a:r>
            <a:r>
              <a:rPr lang="en-US" i="1" dirty="0"/>
              <a:t>J’</a:t>
            </a:r>
            <a:r>
              <a:rPr lang="en-US" dirty="0"/>
              <a:t> bits CRC + basic polar;</a:t>
            </a:r>
          </a:p>
          <a:p>
            <a:pPr marL="914400" lvl="2" indent="0">
              <a:buNone/>
            </a:pPr>
            <a:r>
              <a:rPr lang="en-US" dirty="0"/>
              <a:t>            	</a:t>
            </a:r>
            <a:r>
              <a:rPr lang="en-US" i="1" dirty="0"/>
              <a:t> J </a:t>
            </a:r>
            <a:r>
              <a:rPr lang="en-US" dirty="0"/>
              <a:t>bits CRC + </a:t>
            </a:r>
            <a:r>
              <a:rPr lang="en-US" i="1" dirty="0"/>
              <a:t>J’</a:t>
            </a:r>
            <a:r>
              <a:rPr lang="en-US" dirty="0"/>
              <a:t> bits distributed CRC + basic polar;</a:t>
            </a:r>
          </a:p>
          <a:p>
            <a:pPr marL="400050" lvl="1" indent="0">
              <a:buNone/>
            </a:pPr>
            <a:r>
              <a:rPr lang="en-US" dirty="0"/>
              <a:t>           	</a:t>
            </a:r>
            <a:r>
              <a:rPr lang="en-US" i="1" dirty="0"/>
              <a:t> </a:t>
            </a:r>
            <a:r>
              <a:rPr lang="en-US" sz="2400" i="1" dirty="0"/>
              <a:t>J</a:t>
            </a:r>
            <a:r>
              <a:rPr lang="en-US" sz="2400" dirty="0"/>
              <a:t> bits CRC + PC bits + basic polar; (i.e. PC-Polar)</a:t>
            </a:r>
          </a:p>
          <a:p>
            <a:pPr marL="400050" lvl="1" indent="0">
              <a:buNone/>
            </a:pPr>
            <a:r>
              <a:rPr lang="en-US" sz="2400" dirty="0"/>
              <a:t>           	</a:t>
            </a:r>
            <a:r>
              <a:rPr lang="en-US" sz="2400" i="1" dirty="0"/>
              <a:t> J</a:t>
            </a:r>
            <a:r>
              <a:rPr lang="en-US" sz="2400" dirty="0"/>
              <a:t> bits CRC + Hash sequence + basic polar;</a:t>
            </a:r>
          </a:p>
          <a:p>
            <a:pPr marL="400050" lvl="1" indent="0">
              <a:buNone/>
            </a:pPr>
            <a:r>
              <a:rPr lang="en-US" sz="2400" dirty="0"/>
              <a:t>		…</a:t>
            </a:r>
          </a:p>
          <a:p>
            <a:pPr lvl="2"/>
            <a:r>
              <a:rPr lang="en-US" i="1" dirty="0"/>
              <a:t>J</a:t>
            </a:r>
            <a:r>
              <a:rPr lang="en-US" dirty="0"/>
              <a:t> bits CRC is only used for error detection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267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both downlink control information and uplink control information of </a:t>
            </a:r>
            <a:r>
              <a:rPr lang="en-US" dirty="0" err="1"/>
              <a:t>eMBB</a:t>
            </a:r>
            <a:r>
              <a:rPr lang="en-US" dirty="0"/>
              <a:t>, CRC-aided Polar is adopted</a:t>
            </a:r>
          </a:p>
          <a:p>
            <a:r>
              <a:rPr lang="en-US" dirty="0"/>
              <a:t>More specifically, adopt Alternative 1:</a:t>
            </a:r>
          </a:p>
          <a:p>
            <a:pPr lvl="1"/>
            <a:r>
              <a:rPr lang="en-US" dirty="0"/>
              <a:t>Alt. 1: CRC + “basic polar”</a:t>
            </a:r>
          </a:p>
        </p:txBody>
      </p:sp>
    </p:spTree>
    <p:extLst>
      <p:ext uri="{BB962C8B-B14F-4D97-AF65-F5344CB8AC3E}">
        <p14:creationId xmlns:p14="http://schemas.microsoft.com/office/powerpoint/2010/main" val="4142052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4253</TotalTime>
  <Words>202</Words>
  <Application>Microsoft Office PowerPoint</Application>
  <PresentationFormat>On-screen Show (4:3)</PresentationFormat>
  <Paragraphs>34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CA-Polar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262</cp:revision>
  <dcterms:created xsi:type="dcterms:W3CDTF">2006-08-16T00:00:00Z</dcterms:created>
  <dcterms:modified xsi:type="dcterms:W3CDTF">2017-02-15T14:05:02Z</dcterms:modified>
</cp:coreProperties>
</file>