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collision handling in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R1-1613345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9045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2178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For NB-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SC-PTM, RAN1 has agreed:</a:t>
            </a:r>
          </a:p>
          <a:p>
            <a:pPr lvl="1"/>
            <a:r>
              <a:rPr lang="en-US" dirty="0"/>
              <a:t>UE is not required to simultaneously monitor Type1-MSS and Type2-MSS</a:t>
            </a:r>
          </a:p>
          <a:p>
            <a:pPr lvl="1"/>
            <a:r>
              <a:rPr lang="en-US" dirty="0"/>
              <a:t>UE is not required to monitor Type2-MSS while receiving NPDSCH carrying SC-MTCH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NB-IOT SC-PTM, RAN2 has agreed: </a:t>
            </a:r>
          </a:p>
          <a:p>
            <a:pPr lvl="1"/>
            <a:r>
              <a:rPr lang="en-US" dirty="0" smtClean="0"/>
              <a:t>Reception of multi-cast in RRC_IDLE mode is required by both NB-</a:t>
            </a:r>
            <a:r>
              <a:rPr lang="en-US" dirty="0" err="1" smtClean="0"/>
              <a:t>IoT</a:t>
            </a:r>
            <a:r>
              <a:rPr lang="en-US" dirty="0" smtClean="0"/>
              <a:t> and MTC.</a:t>
            </a:r>
            <a:endParaRPr lang="en-US" sz="1600" b="1" dirty="0" smtClean="0"/>
          </a:p>
          <a:p>
            <a:pPr lvl="1"/>
            <a:r>
              <a:rPr lang="en-US" dirty="0" smtClean="0"/>
              <a:t>Reception of multi-cast in RRC_CONNECTED mode is not required for NB-</a:t>
            </a:r>
            <a:r>
              <a:rPr lang="en-US" dirty="0" err="1" smtClean="0"/>
              <a:t>IoT</a:t>
            </a:r>
            <a:r>
              <a:rPr lang="en-US" dirty="0" smtClean="0"/>
              <a:t> and FFS for MTC. </a:t>
            </a:r>
            <a:endParaRPr lang="en-US" sz="1600" b="1" dirty="0" smtClean="0"/>
          </a:p>
          <a:p>
            <a:pPr lvl="1"/>
            <a:r>
              <a:rPr lang="en-US" dirty="0" smtClean="0"/>
              <a:t>We </a:t>
            </a:r>
            <a:r>
              <a:rPr lang="en-US" dirty="0"/>
              <a:t>consider to make the following agreement (working assumption for now):</a:t>
            </a:r>
            <a:endParaRPr lang="en-US" sz="1600" b="1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	MT (paging) vs. SC-PTM: MT (Paging) has higher priority than SC-PTM</a:t>
            </a:r>
            <a:endParaRPr lang="en-US" sz="12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	MO (except </a:t>
            </a:r>
            <a:r>
              <a:rPr lang="en-US" dirty="0" err="1"/>
              <a:t>signalling</a:t>
            </a:r>
            <a:r>
              <a:rPr lang="en-US" dirty="0"/>
              <a:t>) vs SC-PTM: UE implementation</a:t>
            </a:r>
            <a:endParaRPr lang="en-US" sz="12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	MO </a:t>
            </a:r>
            <a:r>
              <a:rPr lang="en-US" dirty="0" err="1"/>
              <a:t>signalling</a:t>
            </a:r>
            <a:r>
              <a:rPr lang="en-US" dirty="0"/>
              <a:t> vs SC-PTM: MO </a:t>
            </a:r>
            <a:r>
              <a:rPr lang="en-US" dirty="0" err="1"/>
              <a:t>signalling</a:t>
            </a:r>
            <a:r>
              <a:rPr lang="en-US" dirty="0"/>
              <a:t> has priority.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RAN1 needs to define collision handling behavior on UE when collision happens between SC-PTM and paging/RACH;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1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6828"/>
            <a:ext cx="10515600" cy="4670135"/>
          </a:xfrm>
        </p:spPr>
        <p:txBody>
          <a:bodyPr/>
          <a:lstStyle/>
          <a:p>
            <a:r>
              <a:rPr lang="en-GB" dirty="0"/>
              <a:t>Collision between SC-PTM related transmissions and </a:t>
            </a:r>
            <a:r>
              <a:rPr lang="en-GB" dirty="0" smtClean="0"/>
              <a:t>NPSS/NSSS</a:t>
            </a:r>
            <a:r>
              <a:rPr lang="en-GB" dirty="0"/>
              <a:t>, </a:t>
            </a:r>
            <a:r>
              <a:rPr lang="en-GB" dirty="0" smtClean="0"/>
              <a:t>NPBCH</a:t>
            </a:r>
            <a:r>
              <a:rPr lang="en-GB" dirty="0"/>
              <a:t>, and SIBs, is handled in the same way </a:t>
            </a:r>
            <a:r>
              <a:rPr lang="en-GB"/>
              <a:t>as </a:t>
            </a:r>
            <a:r>
              <a:rPr lang="en-GB" smtClean="0"/>
              <a:t>unicast traffic in Rel-13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.</a:t>
            </a:r>
            <a:endParaRPr lang="sv-SE" dirty="0"/>
          </a:p>
          <a:p>
            <a:pPr lvl="0"/>
            <a:r>
              <a:rPr lang="en-US" dirty="0" smtClean="0"/>
              <a:t>UE </a:t>
            </a:r>
            <a:r>
              <a:rPr lang="en-US" dirty="0"/>
              <a:t>is not required to monitor </a:t>
            </a:r>
            <a:r>
              <a:rPr lang="en-US" dirty="0" smtClean="0"/>
              <a:t>Type1-MSS </a:t>
            </a:r>
            <a:r>
              <a:rPr lang="en-US" dirty="0"/>
              <a:t>while receiving NPDSCH carrying </a:t>
            </a:r>
            <a:r>
              <a:rPr lang="en-US" dirty="0" smtClean="0"/>
              <a:t>SC-MCCH;</a:t>
            </a:r>
          </a:p>
          <a:p>
            <a:r>
              <a:rPr lang="en-US" dirty="0"/>
              <a:t>When a UE is monitoring </a:t>
            </a:r>
            <a:r>
              <a:rPr lang="en-US" dirty="0" smtClean="0"/>
              <a:t>NPDCCH </a:t>
            </a:r>
            <a:r>
              <a:rPr lang="en-US" dirty="0"/>
              <a:t>search space for SC-MCCH or receiving </a:t>
            </a:r>
            <a:r>
              <a:rPr lang="en-US" dirty="0" smtClean="0"/>
              <a:t>NPDSCH </a:t>
            </a:r>
            <a:r>
              <a:rPr lang="en-US" dirty="0"/>
              <a:t>carrying SC-MCCH, it is not required to simultaneously monitor </a:t>
            </a:r>
            <a:r>
              <a:rPr lang="en-US" dirty="0" smtClean="0"/>
              <a:t>NPDCCH </a:t>
            </a:r>
            <a:r>
              <a:rPr lang="en-US" dirty="0"/>
              <a:t>search space for SC-MTCH or receive </a:t>
            </a:r>
            <a:r>
              <a:rPr lang="en-US" dirty="0" smtClean="0"/>
              <a:t>NPDSCH </a:t>
            </a:r>
            <a:r>
              <a:rPr lang="en-US" dirty="0"/>
              <a:t>carrying SC-MTCH.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63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61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1482"/>
            <a:ext cx="10515600" cy="5865380"/>
          </a:xfrm>
        </p:spPr>
        <p:txBody>
          <a:bodyPr>
            <a:noAutofit/>
          </a:bodyPr>
          <a:lstStyle/>
          <a:p>
            <a:r>
              <a:rPr lang="en-US" sz="2400" dirty="0">
                <a:cs typeface="Times" panose="02020603050405020304" pitchFamily="18" charset="0"/>
              </a:rPr>
              <a:t>NB-</a:t>
            </a:r>
            <a:r>
              <a:rPr lang="en-US" sz="2400" dirty="0" err="1">
                <a:cs typeface="Times" panose="02020603050405020304" pitchFamily="18" charset="0"/>
              </a:rPr>
              <a:t>IoT</a:t>
            </a:r>
            <a:r>
              <a:rPr lang="en-US" sz="2400" dirty="0">
                <a:cs typeface="Times" panose="02020603050405020304" pitchFamily="18" charset="0"/>
              </a:rPr>
              <a:t> </a:t>
            </a:r>
            <a:r>
              <a:rPr lang="en-US" sz="2400" dirty="0" smtClean="0">
                <a:cs typeface="Times" panose="02020603050405020304" pitchFamily="18" charset="0"/>
              </a:rPr>
              <a:t>UE is not required to monitor NPDCCH search space of SC-MCCH or receive NPDSCHs carrying SC-MCCH when the UE is monitoring its </a:t>
            </a:r>
            <a:r>
              <a:rPr lang="en-US" sz="2400" dirty="0" smtClean="0">
                <a:cs typeface="Times" panose="02020603050405020304" pitchFamily="18" charset="0"/>
              </a:rPr>
              <a:t>Type1-CSS on paging occasions </a:t>
            </a:r>
            <a:r>
              <a:rPr lang="en-US" sz="2400" dirty="0" smtClean="0">
                <a:cs typeface="Times" panose="02020603050405020304" pitchFamily="18" charset="0"/>
              </a:rPr>
              <a:t>or receiving NPDSCHs carrying paging if </a:t>
            </a:r>
            <a:r>
              <a:rPr lang="en-US" sz="2400" dirty="0">
                <a:cs typeface="Times" panose="02020603050405020304" pitchFamily="18" charset="0"/>
              </a:rPr>
              <a:t>paging has higher priority than SC-PTM</a:t>
            </a:r>
            <a:r>
              <a:rPr lang="en-US" sz="2400" dirty="0" smtClean="0">
                <a:cs typeface="Times" panose="02020603050405020304" pitchFamily="18" charset="0"/>
              </a:rPr>
              <a:t>.</a:t>
            </a:r>
          </a:p>
          <a:p>
            <a:r>
              <a:rPr lang="en-US" sz="2400" dirty="0">
                <a:cs typeface="Times" panose="02020603050405020304" pitchFamily="18" charset="0"/>
              </a:rPr>
              <a:t>NB-</a:t>
            </a:r>
            <a:r>
              <a:rPr lang="en-US" sz="2400" dirty="0" err="1">
                <a:cs typeface="Times" panose="02020603050405020304" pitchFamily="18" charset="0"/>
              </a:rPr>
              <a:t>IoT</a:t>
            </a:r>
            <a:r>
              <a:rPr lang="en-US" sz="2400" dirty="0">
                <a:cs typeface="Times" panose="02020603050405020304" pitchFamily="18" charset="0"/>
              </a:rPr>
              <a:t> </a:t>
            </a:r>
            <a:r>
              <a:rPr lang="en-US" sz="2400" dirty="0" smtClean="0">
                <a:cs typeface="Times" panose="02020603050405020304" pitchFamily="18" charset="0"/>
              </a:rPr>
              <a:t>UE is not required to monitor NPDCCH search space of SC-MTCH or receive NPDSCHs carrying SC-MTCH when the UE is monitoring its Type1-CSS </a:t>
            </a:r>
            <a:r>
              <a:rPr lang="en-US" sz="2400" dirty="0" smtClean="0">
                <a:cs typeface="Times" panose="02020603050405020304" pitchFamily="18" charset="0"/>
              </a:rPr>
              <a:t>on paging occasions or </a:t>
            </a:r>
            <a:r>
              <a:rPr lang="en-US" sz="2400" dirty="0" smtClean="0">
                <a:cs typeface="Times" panose="02020603050405020304" pitchFamily="18" charset="0"/>
              </a:rPr>
              <a:t>receiving NPDSCHs carrying paging message if </a:t>
            </a:r>
            <a:r>
              <a:rPr lang="en-US" sz="2400" dirty="0">
                <a:cs typeface="Times" panose="02020603050405020304" pitchFamily="18" charset="0"/>
              </a:rPr>
              <a:t>paging has higher priority than SC-PTM</a:t>
            </a:r>
            <a:r>
              <a:rPr lang="en-US" sz="2400" dirty="0" smtClean="0">
                <a:cs typeface="Times" panose="02020603050405020304" pitchFamily="18" charset="0"/>
              </a:rPr>
              <a:t>.</a:t>
            </a:r>
          </a:p>
          <a:p>
            <a:pPr lvl="1"/>
            <a:r>
              <a:rPr lang="en-US" sz="2000" dirty="0" smtClean="0">
                <a:ea typeface="Batang" panose="02030600000101010101" pitchFamily="18" charset="-127"/>
                <a:cs typeface="Times" panose="02020603050405020304" pitchFamily="18" charset="0"/>
              </a:rPr>
              <a:t>FFS: whether paging indicator in DCI format scheduling SC-MTCH is used to minimize unnecessary paging readings, e.g. in the case of neither paging message is scheduled nor direct indication is sent through the collided type1-CSS search spaces;</a:t>
            </a:r>
          </a:p>
          <a:p>
            <a:pPr lvl="0"/>
            <a:r>
              <a:rPr lang="en-GB" sz="2400" dirty="0" smtClean="0">
                <a:cs typeface="Times" panose="02020603050405020304" pitchFamily="18" charset="0"/>
              </a:rPr>
              <a:t>NB-</a:t>
            </a:r>
            <a:r>
              <a:rPr lang="en-GB" sz="2400" dirty="0" err="1" smtClean="0">
                <a:cs typeface="Times" panose="02020603050405020304" pitchFamily="18" charset="0"/>
              </a:rPr>
              <a:t>IoT</a:t>
            </a:r>
            <a:r>
              <a:rPr lang="en-GB" sz="2400" dirty="0" smtClean="0">
                <a:cs typeface="Times" panose="02020603050405020304" pitchFamily="18" charset="0"/>
              </a:rPr>
              <a:t> UE is not required to monitor NPDCCH search space or receive </a:t>
            </a:r>
            <a:r>
              <a:rPr lang="en-GB" sz="2400" dirty="0">
                <a:cs typeface="Times" panose="02020603050405020304" pitchFamily="18" charset="0"/>
              </a:rPr>
              <a:t>NPDSCH for SC-PTM </a:t>
            </a:r>
            <a:r>
              <a:rPr lang="en-GB" sz="2400" dirty="0" smtClean="0">
                <a:cs typeface="Times" panose="02020603050405020304" pitchFamily="18" charset="0"/>
              </a:rPr>
              <a:t>when UE is receiving/sending messages during a </a:t>
            </a:r>
            <a:r>
              <a:rPr lang="en-GB" sz="2400" dirty="0">
                <a:cs typeface="Times" panose="02020603050405020304" pitchFamily="18" charset="0"/>
              </a:rPr>
              <a:t>RACH </a:t>
            </a:r>
            <a:r>
              <a:rPr lang="en-GB" sz="2400" dirty="0" smtClean="0">
                <a:cs typeface="Times" panose="02020603050405020304" pitchFamily="18" charset="0"/>
              </a:rPr>
              <a:t>procedure.</a:t>
            </a:r>
            <a:endParaRPr lang="en-US" sz="2400" dirty="0">
              <a:cs typeface="Times" panose="02020603050405020304" pitchFamily="18" charset="0"/>
            </a:endParaRPr>
          </a:p>
          <a:p>
            <a:endParaRPr lang="en-US" dirty="0" smtClean="0">
              <a:ea typeface="Batang" panose="02030600000101010101" pitchFamily="18" charset="-127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9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292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 Unicode MS</vt:lpstr>
      <vt:lpstr>Batang</vt:lpstr>
      <vt:lpstr>宋体</vt:lpstr>
      <vt:lpstr>Arial</vt:lpstr>
      <vt:lpstr>Calibri</vt:lpstr>
      <vt:lpstr>Calibri Light</vt:lpstr>
      <vt:lpstr>Times</vt:lpstr>
      <vt:lpstr>Wingdings</vt:lpstr>
      <vt:lpstr>Office Theme</vt:lpstr>
      <vt:lpstr>WF on collision handling in NB-IoT SC-PTM</vt:lpstr>
      <vt:lpstr>Background</vt:lpstr>
      <vt:lpstr>Proposals 1</vt:lpstr>
      <vt:lpstr>Proposals 2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95</cp:revision>
  <dcterms:created xsi:type="dcterms:W3CDTF">2016-03-23T22:01:47Z</dcterms:created>
  <dcterms:modified xsi:type="dcterms:W3CDTF">2016-11-15T22:12:39Z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1479247914</vt:lpwstr>
  </property>
</Properties>
</file>