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5100" autoAdjust="0"/>
  </p:normalViewPr>
  <p:slideViewPr>
    <p:cSldViewPr snapToGrid="0"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-2904" y="-78"/>
      </p:cViewPr>
      <p:guideLst>
        <p:guide orient="horz" pos="2880"/>
        <p:guide pos="2160"/>
      </p:guideLst>
    </p:cSldViewPr>
  </p:notes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7A5C44-6B37-465C-9C93-916577358720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09E3CB-5B06-4B42-802E-E0656EB1F4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D126C2C-56A1-42F6-939C-E013349A158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8BB87E4-8782-4C67-8DE8-AF3D1A0264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31DDD3-334C-4DCB-9E65-29C067993C9B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D8A9-FE3B-46BA-BA60-3E924A4BC5EC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316DE-15C7-47AD-87C8-2DB6704349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2186-5C5B-44F2-AAD3-10CA9447D965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D515A-F1FA-44AF-A624-E73775D5DE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5870-2B86-4149-B54F-13F8E1FDB405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66DC7-FF27-4E33-AEA4-E3791942B3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3771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1514" y="953589"/>
            <a:ext cx="9002486" cy="5697581"/>
          </a:xfrm>
        </p:spPr>
        <p:txBody>
          <a:bodyPr/>
          <a:lstStyle>
            <a:lvl1pPr>
              <a:defRPr sz="2800">
                <a:latin typeface="+mn-lt"/>
                <a:ea typeface="Arial Unicode MS" pitchFamily="34" charset="-128"/>
                <a:cs typeface="Arial" pitchFamily="34" charset="0"/>
              </a:defRPr>
            </a:lvl1pPr>
            <a:lvl2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2pPr>
            <a:lvl3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3pPr>
            <a:lvl4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4pPr>
            <a:lvl5pPr>
              <a:defRPr sz="2400">
                <a:latin typeface="+mn-lt"/>
                <a:ea typeface="Arial Unicode MS" pitchFamily="34" charset="-128"/>
                <a:cs typeface="Arial" pitchFamily="34" charset="0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C4D8F-FB2C-42DA-B9ED-183C8CB56937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B3FE8-8AED-4273-ACD2-EF616ACBF0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05B6F-2E26-46DC-B56E-F365B5F40C7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E3042-216B-4130-9B39-EEF9480BC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956A-78EA-4366-8D9A-CE7A23332ACD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09D58-019F-4053-B924-3379642990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6DE2F-BD2D-4DA3-B527-4BDBBEA58D7E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4D54A-5137-412C-B38F-E600338C2B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34147-E8B5-4F0C-A958-08C368FE363B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44E1D6-FB9A-4600-92DC-3367CBDE0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A581D-CE51-4564-A086-5EBFB170F363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E05A1-886B-4710-BCC0-A5F01AB48F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BB8F1-1E7B-44DC-80E6-E8B17A617798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13805F-260A-4512-AF9C-DA021B117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CAC8958-B1C9-4690-A82A-520EC5FDB0D8}" type="datetimeFigureOut">
              <a:rPr lang="zh-CN" altLang="en-US"/>
              <a:pPr>
                <a:defRPr/>
              </a:pPr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EEFB06-83CB-4C51-A38F-81562584CD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3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34350" cy="1470025"/>
          </a:xfrm>
        </p:spPr>
        <p:txBody>
          <a:bodyPr/>
          <a:lstStyle/>
          <a:p>
            <a:pPr eaLnBrk="1" hangingPunct="1"/>
            <a:r>
              <a:rPr kumimoji="1" lang="en-US" altLang="ja-JP" dirty="0" smtClean="0"/>
              <a:t>WF on CSI feedback for semi-open-loop</a:t>
            </a:r>
            <a:endParaRPr kumimoji="1" lang="ja-JP" altLang="en-US" dirty="0" smtClean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55700" y="3860800"/>
            <a:ext cx="723265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kumimoji="1" lang="en-US" altLang="ja-JP" dirty="0" smtClean="0"/>
              <a:t>CATT, Samsung, </a:t>
            </a:r>
            <a:r>
              <a:rPr kumimoji="1" lang="en-US" altLang="ja-JP" dirty="0" smtClean="0"/>
              <a:t>Nokia, Alcatel-Lucent Shanghai Bell</a:t>
            </a:r>
            <a:endParaRPr kumimoji="1" lang="en-US" altLang="ja-JP" dirty="0" smtClean="0"/>
          </a:p>
        </p:txBody>
      </p:sp>
      <p:sp>
        <p:nvSpPr>
          <p:cNvPr id="4100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12972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3GPP TSG RAN1 Meeting #</a:t>
            </a:r>
            <a:r>
              <a:rPr kumimoji="1" lang="en-GB" altLang="ko-KR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87</a:t>
            </a:r>
            <a:r>
              <a:rPr kumimoji="1" lang="en-GB" altLang="ko-KR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	</a:t>
            </a:r>
          </a:p>
          <a:p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Reno, USA, 14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kumimoji="1" lang="en-GB" altLang="zh-CN" sz="2000" dirty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- 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18</a:t>
            </a:r>
            <a:r>
              <a:rPr kumimoji="1" lang="en-GB" altLang="zh-CN" sz="2000" baseline="30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kumimoji="1" lang="en-GB" altLang="zh-CN" sz="2000" dirty="0" smtClean="0">
                <a:latin typeface="Calibri" pitchFamily="34" charset="0"/>
                <a:ea typeface="맑은 고딕" pitchFamily="34" charset="-127"/>
                <a:cs typeface="Times New Roman" pitchFamily="18" charset="0"/>
              </a:rPr>
              <a:t> November 2016</a:t>
            </a:r>
            <a:endParaRPr kumimoji="1" lang="en-US" altLang="ko-KR" sz="2000" dirty="0">
              <a:latin typeface="Calibri" pitchFamily="34" charset="0"/>
              <a:ea typeface="맑은 고딕" pitchFamily="34" charset="-127"/>
              <a:cs typeface="Times New Roman" pitchFamily="18" charset="0"/>
            </a:endParaRPr>
          </a:p>
          <a:p>
            <a:r>
              <a:rPr kumimoji="1" lang="en-US" altLang="ja-JP" sz="2000" dirty="0">
                <a:latin typeface="Calibri" pitchFamily="34" charset="0"/>
                <a:ea typeface="맑은 고딕" pitchFamily="34" charset="-127"/>
                <a:cs typeface="Tahoma" pitchFamily="34" charset="0"/>
              </a:rPr>
              <a:t>Agenda item: </a:t>
            </a:r>
            <a:r>
              <a:rPr kumimoji="1" lang="en-GB" altLang="ja-JP" sz="2000" dirty="0" smtClean="0">
                <a:latin typeface="Calibri" pitchFamily="34" charset="0"/>
                <a:cs typeface="Tahoma" pitchFamily="34" charset="0"/>
              </a:rPr>
              <a:t>6</a:t>
            </a:r>
            <a:r>
              <a:rPr kumimoji="1" lang="en-GB" altLang="zh-CN" sz="2000" dirty="0" smtClean="0">
                <a:latin typeface="Calibri" pitchFamily="34" charset="0"/>
                <a:cs typeface="Tahoma" pitchFamily="34" charset="0"/>
              </a:rPr>
              <a:t>.2.2.2</a:t>
            </a:r>
            <a:endParaRPr kumimoji="1" lang="ja-JP" altLang="en-US" sz="2000" dirty="0">
              <a:latin typeface="Calibri" pitchFamily="34" charset="0"/>
              <a:ea typeface="MS PGothic" pitchFamily="34" charset="-128"/>
            </a:endParaRPr>
          </a:p>
        </p:txBody>
      </p:sp>
      <p:sp>
        <p:nvSpPr>
          <p:cNvPr id="4101" name="テキスト ボックス 5"/>
          <p:cNvSpPr txBox="1">
            <a:spLocks noChangeArrowheads="1"/>
          </p:cNvSpPr>
          <p:nvPr/>
        </p:nvSpPr>
        <p:spPr bwMode="auto">
          <a:xfrm>
            <a:off x="7481888" y="188913"/>
            <a:ext cx="14670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ja-JP" sz="2000" dirty="0" smtClean="0">
                <a:latin typeface="Times New Roman" pitchFamily="18" charset="0"/>
                <a:ea typeface="MS PGothic" pitchFamily="34" charset="-128"/>
                <a:cs typeface="Times New Roman" pitchFamily="18" charset="0"/>
              </a:rPr>
              <a:t>R1-1613276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was agreed in RAN1#86bis to down-select from the following options for the purpose of CSI feedback</a:t>
            </a:r>
          </a:p>
          <a:p>
            <a:pPr lvl="1"/>
            <a:r>
              <a:rPr lang="en-US" altLang="zh-CN" sz="2400" i="1" dirty="0" smtClean="0"/>
              <a:t>Option 0:  without defined cycling pattern  (e.g. codebook subset restriction applicable to i2, and/or hybrid A+B CSI (with second </a:t>
            </a:r>
            <a:r>
              <a:rPr lang="en-US" altLang="zh-CN" sz="2400" i="1" dirty="0" err="1" smtClean="0"/>
              <a:t>eMIMO</a:t>
            </a:r>
            <a:r>
              <a:rPr lang="en-US" altLang="zh-CN" sz="2400" i="1" dirty="0" smtClean="0"/>
              <a:t> type associated with single-stage codebook), and/or Class B) </a:t>
            </a:r>
            <a:endParaRPr lang="zh-CN" altLang="zh-CN" sz="2400" i="1" dirty="0" smtClean="0"/>
          </a:p>
          <a:p>
            <a:pPr lvl="1"/>
            <a:r>
              <a:rPr lang="en-US" altLang="zh-CN" sz="2400" i="1" dirty="0" smtClean="0"/>
              <a:t>Option 1: fixed beam selection</a:t>
            </a:r>
            <a:endParaRPr lang="zh-CN" altLang="zh-CN" sz="2400" i="1" dirty="0" smtClean="0"/>
          </a:p>
          <a:p>
            <a:pPr lvl="1"/>
            <a:r>
              <a:rPr lang="en-US" altLang="zh-CN" sz="2400" i="1" dirty="0" smtClean="0"/>
              <a:t>Option 2:  per-N-PRB-pair cycling with defined cycling pattern </a:t>
            </a:r>
            <a:endParaRPr lang="zh-CN" altLang="zh-CN" sz="2400" i="1" dirty="0" smtClean="0"/>
          </a:p>
          <a:p>
            <a:pPr lvl="1"/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For the purpose of CSI feedback, adopt option 2 with pre-determined cycling pattern of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on DMRS </a:t>
            </a:r>
          </a:p>
          <a:p>
            <a:pPr lvl="1"/>
            <a:r>
              <a:rPr lang="en-US" altLang="zh-CN" dirty="0" smtClean="0"/>
              <a:t>For Rel.12 dual-stage codebook (4Tx/8Tx) and Rel.13 class A codebook,  per-PRB-cycling within V1, V2, … V</a:t>
            </a:r>
            <a:r>
              <a:rPr lang="en-US" altLang="zh-CN" baseline="-25000" dirty="0" smtClean="0"/>
              <a:t>N</a:t>
            </a:r>
            <a:r>
              <a:rPr lang="en-US" altLang="zh-CN" dirty="0" smtClean="0"/>
              <a:t> where   </a:t>
            </a:r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r>
              <a:rPr lang="en-US" altLang="zh-CN" dirty="0" smtClean="0"/>
              <a:t>FFS: Rel.14 class A codebooks (pending design details)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2481703" y="2869811"/>
          <a:ext cx="4724790" cy="971184"/>
        </p:xfrm>
        <a:graphic>
          <a:graphicData uri="http://schemas.openxmlformats.org/presentationml/2006/ole">
            <p:oleObj spid="_x0000_s1026" name="Equation" r:id="rId3" imgW="2222280" imgH="4572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7412</TotalTime>
  <Words>143</Words>
  <Application>Microsoft Office PowerPoint</Application>
  <PresentationFormat>全屏显示(4:3)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Office 主题</vt:lpstr>
      <vt:lpstr>Equation</vt:lpstr>
      <vt:lpstr>WF on CSI feedback for semi-open-loop</vt:lpstr>
      <vt:lpstr>Background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Capacity</dc:title>
  <dc:creator>LI</dc:creator>
  <cp:lastModifiedBy>Runhua Chen</cp:lastModifiedBy>
  <cp:revision>182</cp:revision>
  <dcterms:created xsi:type="dcterms:W3CDTF">2015-08-24T05:41:09Z</dcterms:created>
  <dcterms:modified xsi:type="dcterms:W3CDTF">2016-11-15T17:25:32Z</dcterms:modified>
</cp:coreProperties>
</file>