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64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D6D1D-102A-4BDF-AF54-03A1B16187D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74FDF-C31E-4530-B833-7E8AE6F27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74FDF-C31E-4530-B833-7E8AE6F27AC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SRS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Nokia, ASB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31238" y="164815"/>
            <a:ext cx="8921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 smtClean="0"/>
              <a:t>3GPP TSG RAN WG1 Meeting #86bis</a:t>
            </a:r>
            <a:r>
              <a:rPr lang="en-US" sz="2000" b="1" smtClean="0"/>
              <a:t>                                                               </a:t>
            </a:r>
            <a:r>
              <a:rPr lang="en-US" sz="2000" b="1" smtClean="0"/>
              <a:t>R1-1611046</a:t>
            </a:r>
            <a:endParaRPr lang="zh-CN" altLang="en-US" sz="2000" b="1" dirty="0" smtClean="0"/>
          </a:p>
          <a:p>
            <a:r>
              <a:rPr lang="en-GB" sz="2000" b="1" dirty="0" smtClean="0"/>
              <a:t>Lisbon, Portugal, October 10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- 14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2016</a:t>
            </a:r>
            <a:endParaRPr lang="zh-CN" altLang="en-US" sz="20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72621"/>
            <a:ext cx="3779912" cy="80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altLang="zh-CN" sz="2000" b="1" dirty="0" smtClean="0"/>
              <a:t>Agenda Item:	8.1.4.4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 sz="2800" dirty="0" smtClean="0"/>
              <a:t>NR supports </a:t>
            </a:r>
            <a:r>
              <a:rPr lang="en-US" altLang="zh-CN" sz="2800" dirty="0" err="1" smtClean="0"/>
              <a:t>subband</a:t>
            </a:r>
            <a:r>
              <a:rPr lang="en-US" altLang="zh-CN" sz="2800" dirty="0" smtClean="0"/>
              <a:t> SRS transmission </a:t>
            </a:r>
            <a:endParaRPr lang="zh-CN" altLang="zh-CN" sz="2800" dirty="0" smtClean="0"/>
          </a:p>
          <a:p>
            <a:pPr lvl="1"/>
            <a:r>
              <a:rPr lang="en-US" altLang="zh-CN" sz="2400" dirty="0" err="1" smtClean="0"/>
              <a:t>Subband</a:t>
            </a:r>
            <a:r>
              <a:rPr lang="en-US" altLang="zh-CN" sz="2400" dirty="0" smtClean="0"/>
              <a:t> size can be configured</a:t>
            </a:r>
            <a:endParaRPr lang="zh-CN" altLang="zh-CN" sz="2400" dirty="0" smtClean="0"/>
          </a:p>
          <a:p>
            <a:pPr lvl="2"/>
            <a:r>
              <a:rPr lang="en-US" altLang="zh-CN" sz="2000" dirty="0" err="1" smtClean="0"/>
              <a:t>Suband</a:t>
            </a:r>
            <a:r>
              <a:rPr lang="en-US" altLang="zh-CN" sz="2000" dirty="0" smtClean="0"/>
              <a:t> size can be equal to system bandwidth 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Frequency hopping can be supported for </a:t>
            </a:r>
            <a:r>
              <a:rPr lang="en-US" altLang="zh-CN" sz="2400" dirty="0" err="1" smtClean="0"/>
              <a:t>subband</a:t>
            </a:r>
            <a:r>
              <a:rPr lang="en-US" altLang="zh-CN" sz="2400" dirty="0" smtClean="0"/>
              <a:t> transmission</a:t>
            </a:r>
            <a:endParaRPr lang="zh-CN" altLang="zh-CN" sz="2400" dirty="0" smtClean="0"/>
          </a:p>
          <a:p>
            <a:pPr lvl="0"/>
            <a:r>
              <a:rPr lang="en-US" altLang="zh-CN" sz="2800" dirty="0" smtClean="0"/>
              <a:t>NR supports </a:t>
            </a:r>
            <a:r>
              <a:rPr lang="en-US" altLang="zh-CN" sz="2800" dirty="0" err="1" smtClean="0"/>
              <a:t>aperiodic</a:t>
            </a:r>
            <a:r>
              <a:rPr lang="en-US" altLang="zh-CN" sz="2800" dirty="0" smtClean="0"/>
              <a:t> SRS transmission</a:t>
            </a:r>
          </a:p>
          <a:p>
            <a:r>
              <a:rPr lang="en-US" altLang="zh-CN" sz="2800" dirty="0" smtClean="0"/>
              <a:t>NR supports at least one of followings </a:t>
            </a:r>
          </a:p>
          <a:p>
            <a:pPr lvl="1"/>
            <a:r>
              <a:rPr lang="en-US" altLang="zh-CN" sz="2400" dirty="0" smtClean="0"/>
              <a:t>Periodic SRS transmission</a:t>
            </a:r>
          </a:p>
          <a:p>
            <a:pPr lvl="1"/>
            <a:r>
              <a:rPr lang="en-US" altLang="zh-CN" sz="2400" dirty="0" smtClean="0"/>
              <a:t>semi-persistent SRS transmission</a:t>
            </a:r>
          </a:p>
          <a:p>
            <a:pPr lvl="0"/>
            <a:r>
              <a:rPr lang="en-GB" altLang="zh-CN" sz="2800" dirty="0" smtClean="0"/>
              <a:t>Network triggered SRS transmission is supported</a:t>
            </a:r>
            <a:endParaRPr lang="en-US" altLang="zh-CN" sz="2800" dirty="0" smtClean="0"/>
          </a:p>
          <a:p>
            <a:pPr lvl="0"/>
            <a:r>
              <a:rPr lang="en-US" altLang="zh-CN" sz="2800" dirty="0" smtClean="0"/>
              <a:t>NR supports multiple numerologies for SRS transmission from one UE </a:t>
            </a:r>
            <a:endParaRPr lang="zh-CN" altLang="zh-CN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92</Words>
  <Application>Microsoft Office PowerPoint</Application>
  <PresentationFormat>全屏显示(4:3)</PresentationFormat>
  <Paragraphs>18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SRS transmission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management</dc:title>
  <dc:creator>Gao Qiubin</dc:creator>
  <cp:lastModifiedBy>rakesh</cp:lastModifiedBy>
  <cp:revision>82</cp:revision>
  <dcterms:created xsi:type="dcterms:W3CDTF">2016-08-21T09:27:49Z</dcterms:created>
  <dcterms:modified xsi:type="dcterms:W3CDTF">2016-10-14T10:27:22Z</dcterms:modified>
</cp:coreProperties>
</file>