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6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432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Common Features and General Framework of MA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1371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CATR, CATT, CMCC, </a:t>
            </a:r>
            <a:r>
              <a:rPr lang="en-US" altLang="zh-CN" dirty="0" smtClean="0">
                <a:solidFill>
                  <a:schemeClr val="tx1"/>
                </a:solidFill>
              </a:rPr>
              <a:t>Samsung, ETRI,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86bis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R1-1610956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Lisbon, Portugal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October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8.1.1.2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RAN1#86, observations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0"/>
            <a:r>
              <a:rPr lang="en-US" altLang="zh-CN" sz="1400" dirty="0" smtClean="0"/>
              <a:t>The following non-orthogonal multiple access schemes have been reported up to RAN1#86 for at least UL NR MA (listed in the order of proposed time, i.e., increasing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number)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Sparse code multiple access (SCMA) (e.g., R1-162153)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Multi-user shared access (MUSA) (e.g., R1-162226)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Low code rate spreading (e.g., R1-162385)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Frequency domain spreading (e.g., R1-162385)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Non-orthogonal coded multiple access (NCMA) (e.g., R1-162517)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Non-orthogonal multiple access (NOMA) (e.g., R1-163111)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Pattern division multiple access (PDMA) (e.g., R1-163383)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Resource spread multiple access (RSMA) (e.g., R1-163510)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Interleave-Grid Multiple Access (IGMA), (e.g., R1-163992)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Low density spreading with </a:t>
            </a:r>
            <a:r>
              <a:rPr lang="en-GB" altLang="zh-CN" sz="1400" dirty="0" smtClean="0"/>
              <a:t>signature vector extension (LDS-SVE) (e.g., R1-164329)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Low code rate and signature based shared access (LSSA), (e.g., R1-164869)</a:t>
            </a:r>
            <a:endParaRPr lang="zh-CN" altLang="zh-CN" sz="1400" dirty="0" smtClean="0"/>
          </a:p>
          <a:p>
            <a:pPr lvl="1"/>
            <a:r>
              <a:rPr lang="en-GB" altLang="zh-CN" sz="1400" dirty="0" smtClean="0"/>
              <a:t>Non-orthogonal coded access (NOCA), (e.g., R1-165019)</a:t>
            </a:r>
            <a:endParaRPr lang="zh-CN" altLang="zh-CN" sz="1400" dirty="0" smtClean="0"/>
          </a:p>
          <a:p>
            <a:pPr lvl="1"/>
            <a:r>
              <a:rPr lang="en-GB" altLang="zh-CN" sz="1400" dirty="0" smtClean="0"/>
              <a:t>Interleave Division Multiple Access (IDMA), (e.g., R1-165021)</a:t>
            </a:r>
            <a:endParaRPr lang="zh-CN" altLang="zh-CN" sz="1400" dirty="0" smtClean="0"/>
          </a:p>
          <a:p>
            <a:pPr lvl="1"/>
            <a:r>
              <a:rPr lang="en-GB" altLang="zh-CN" sz="1400" dirty="0" smtClean="0"/>
              <a:t>Repetition division multiple access (RDMA), (e.g., R1-167535)</a:t>
            </a:r>
            <a:endParaRPr lang="zh-CN" altLang="zh-CN" sz="1400" dirty="0" smtClean="0"/>
          </a:p>
          <a:p>
            <a:pPr lvl="1"/>
            <a:r>
              <a:rPr lang="en-GB" altLang="zh-CN" sz="1400" dirty="0" smtClean="0"/>
              <a:t>Group Orthogonal Coded Access (GOCA), (e.g., R1-167535)</a:t>
            </a:r>
            <a:endParaRPr lang="zh-CN" altLang="zh-CN" sz="1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All proposed non-orthogonal MA schemes for UL transmission share the following common features to suppress inter-user interference and thus providing overloading capability.</a:t>
            </a:r>
          </a:p>
          <a:p>
            <a:pPr lvl="1"/>
            <a:r>
              <a:rPr lang="en-US" altLang="zh-CN" sz="2000" dirty="0" smtClean="0"/>
              <a:t>At the transmitter side: using one or more MA signature(s) at either bit or symbol or both level(s)</a:t>
            </a:r>
          </a:p>
          <a:p>
            <a:pPr lvl="1"/>
            <a:r>
              <a:rPr lang="en-US" altLang="zh-CN" sz="2000" dirty="0" smtClean="0"/>
              <a:t>At the receiver side: employing multi-user detector</a:t>
            </a:r>
          </a:p>
          <a:p>
            <a:pPr>
              <a:spcBef>
                <a:spcPts val="1200"/>
              </a:spcBef>
            </a:pPr>
            <a:r>
              <a:rPr lang="en-US" altLang="zh-CN" sz="2400" dirty="0" smtClean="0"/>
              <a:t>All proposed non-orthogonal MA schemes for UL transmission follow the unified framework below.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47519"/>
            <a:ext cx="8610600" cy="162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9144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To capture the observations on page 3 into TR.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15665</TotalTime>
  <Words>348</Words>
  <Application>Microsoft Office PowerPoint</Application>
  <PresentationFormat>全屏显示(4:3)</PresentationFormat>
  <Paragraphs>39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Common Features and General Framework of MA Schemes</vt:lpstr>
      <vt:lpstr>Background</vt:lpstr>
      <vt:lpstr>Observation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WangYi(HW)</cp:lastModifiedBy>
  <cp:revision>359</cp:revision>
  <dcterms:created xsi:type="dcterms:W3CDTF">2006-08-16T00:00:00Z</dcterms:created>
  <dcterms:modified xsi:type="dcterms:W3CDTF">2016-10-13T10:00:35Z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(2)3jKLpi6GUFl+vob7eWx7MQSFHzEsPLNyn3tk137tl5B0vfTHgQs/Xi8EYdXOGT9HDdsAo62s
ifguMRujxUBQn2Wb4y1T1xH+bHgcRLa6mZlDizI+eL3zFBidM88RrT0uHKi6u2Tr4/vwWlwX
t6koFXUVwgs1VMLk4sKhMdjgzaoNtSPHGROBVeis1RSxfA9FoPq8p0o4QIZO2BZt5lr29R9m
VylPyIXtcSATlNQ8PC</vt:lpwstr>
  </property>
  <property fmtid="{D5CDD505-2E9C-101B-9397-08002B2CF9AE}" pid="3" name="_2015_ms_pID_7253431">
    <vt:lpwstr>sDh2QV95FHkqIU/qByIqvK8fS11nMyx3vQKDEQuJWz3wOT8Ba+kiLJ
GzcM0O6DoqP70FmxMVqxGHkHRLUpTjtuS0PiojzBr5GGzS1YLhuYIKkXvFJ+S37EeQd5Ilrm
sSixYs2Mw4pKdrH5e+Ukm9IflkhQ5e2nInCj9K2GqYDtvQlvlkhCLfEkUmUKYtJT2UVZFgXA
SZYESps4qit1k3c/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1476351577</vt:lpwstr>
  </property>
</Properties>
</file>