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err="1"/>
              <a:t>FeMTC</a:t>
            </a:r>
            <a:r>
              <a:rPr lang="en-US" altLang="zh-CN" dirty="0"/>
              <a:t> multicast scheduling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ITL, Nokia, ASB…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96336" y="322268"/>
            <a:ext cx="25020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R1-1610820</a:t>
            </a:r>
            <a:endParaRPr lang="en-US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7.2.8.1.2</a:t>
            </a:r>
            <a:endParaRPr lang="ja-JP" altLang="en-US" sz="1800" dirty="0">
              <a:highlight>
                <a:srgbClr val="FFFF00"/>
              </a:highlight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hangingPunct="0"/>
            <a:r>
              <a:rPr lang="en-US" altLang="zh-CN" dirty="0">
                <a:latin typeface="Arial" pitchFamily="34" charset="0"/>
                <a:cs typeface="Arial" pitchFamily="34" charset="0"/>
              </a:rPr>
              <a:t>RAN2 #95bis agreements</a:t>
            </a:r>
          </a:p>
          <a:p>
            <a:pPr lvl="1"/>
            <a:r>
              <a:rPr lang="en-GB" b="1" dirty="0"/>
              <a:t>R2 expect that RAN1 specifies physical layer coverage enhancement methods e.g. repetitions, power boosting </a:t>
            </a:r>
            <a:r>
              <a:rPr lang="en-GB" b="1" dirty="0" err="1"/>
              <a:t>etc</a:t>
            </a:r>
            <a:endParaRPr lang="sv-SE" b="1" dirty="0"/>
          </a:p>
          <a:p>
            <a:pPr lvl="1"/>
            <a:r>
              <a:rPr lang="en-GB" b="1" dirty="0"/>
              <a:t>FFS if we have CE levels definition for SC-PTM</a:t>
            </a:r>
            <a:endParaRPr lang="sv-SE" b="1" dirty="0"/>
          </a:p>
          <a:p>
            <a:pPr lvl="1"/>
            <a:r>
              <a:rPr lang="en-GB" b="1" dirty="0"/>
              <a:t>UE need to know whether to attempt to receive a SC-PTM transmission or not, based on the UE radio conditions vs. the expected coverage of the SC-PTM transmission. FFS if the UE can do this based on knowing MCS and repetitions </a:t>
            </a:r>
            <a:endParaRPr lang="sv-SE" b="1" dirty="0"/>
          </a:p>
          <a:p>
            <a:pPr lvl="1"/>
            <a:r>
              <a:rPr lang="en-GB" b="1" dirty="0"/>
              <a:t>Different multicast services may have different coverage enhancement levels, which should be configurable depending on the need for a particular coverage enhancement for that service.</a:t>
            </a:r>
            <a:endParaRPr lang="sv-SE" b="1" dirty="0"/>
          </a:p>
          <a:p>
            <a:pPr lvl="1"/>
            <a:r>
              <a:rPr lang="en-GB" b="1" dirty="0"/>
              <a:t>The number of combinable repetitions for multicast service is decided together with MCS selection in the eNB.</a:t>
            </a:r>
            <a:endParaRPr lang="sv-SE" b="1" dirty="0"/>
          </a:p>
          <a:p>
            <a:pPr lvl="1" hangingPunct="0"/>
            <a:r>
              <a:rPr lang="en-GB" b="1" dirty="0"/>
              <a:t>In Rel-14 we will not have a solution with feedback. </a:t>
            </a:r>
            <a:endParaRPr lang="sv-SE" b="1" dirty="0"/>
          </a:p>
          <a:p>
            <a:pPr lvl="1" hangingPunct="0"/>
            <a:r>
              <a:rPr lang="en-GB" b="1" dirty="0"/>
              <a:t>We don’t spend effort to introduce assistance from UE for SC-PTM CE level control in Rel-14</a:t>
            </a:r>
            <a:endParaRPr lang="sv-SE" b="1" dirty="0"/>
          </a:p>
          <a:p>
            <a:pPr lvl="1"/>
            <a:r>
              <a:rPr lang="en-GB" b="1" dirty="0"/>
              <a:t>SC-MCCH for </a:t>
            </a:r>
            <a:r>
              <a:rPr lang="en-GB" b="1" dirty="0" err="1"/>
              <a:t>feMTC</a:t>
            </a:r>
            <a:r>
              <a:rPr lang="en-GB" b="1" dirty="0"/>
              <a:t> and NB-IoT is scheduled dynamically. </a:t>
            </a:r>
            <a:endParaRPr lang="sv-SE" b="1" dirty="0"/>
          </a:p>
          <a:p>
            <a:pPr lvl="1"/>
            <a:r>
              <a:rPr lang="en-GB" b="1" dirty="0"/>
              <a:t>We assume we need to support large values for SC-MCCH modification period, repetition period. Exact values FFS</a:t>
            </a:r>
            <a:endParaRPr lang="sv-SE" b="1" dirty="0"/>
          </a:p>
          <a:p>
            <a:pPr lvl="1"/>
            <a:r>
              <a:rPr lang="en-GB" b="1" dirty="0"/>
              <a:t>RAN2 assumes that direct Indication or similar mechanism (that provides information in DCI) can be used for SC-MCCH change notification. RNTI is FFS. </a:t>
            </a:r>
            <a:endParaRPr lang="sv-SE" b="1" dirty="0"/>
          </a:p>
          <a:p>
            <a:pPr lvl="1"/>
            <a:r>
              <a:rPr lang="en-GB" b="1" dirty="0"/>
              <a:t>SIB20 indicate the carrier for SC-MCCH, and SC-MCCH indicate the carrier for MTCH. FFS if there can be multiple SC-MCCH</a:t>
            </a:r>
            <a:endParaRPr lang="sv-SE" b="1" dirty="0"/>
          </a:p>
          <a:p>
            <a:pPr lvl="1"/>
            <a:r>
              <a:rPr lang="en-GB" b="1" dirty="0"/>
              <a:t>FFS whether we enhance service continuity information</a:t>
            </a:r>
            <a:endParaRPr lang="sv-SE" b="1" dirty="0"/>
          </a:p>
          <a:p>
            <a:pPr lvl="1"/>
            <a:r>
              <a:rPr lang="en-GB" b="1" dirty="0"/>
              <a:t>FFS  whether RAN-level start/stop time information is introduced.</a:t>
            </a:r>
            <a:endParaRPr lang="sv-SE" b="1" dirty="0"/>
          </a:p>
          <a:p>
            <a:pPr lvl="1" hangingPunct="0"/>
            <a:r>
              <a:rPr lang="en-GB" b="1" dirty="0"/>
              <a:t>We will attempt to optimize start and stop conditions of DRX timers for SC-MTCH. Details FFS. </a:t>
            </a:r>
            <a:endParaRPr lang="sv-SE" b="1" dirty="0"/>
          </a:p>
          <a:p>
            <a:pPr lvl="1" hangingPunct="0"/>
            <a:r>
              <a:rPr lang="en-GB" b="1" dirty="0"/>
              <a:t>SC-PTM is supported only in IDLE also for </a:t>
            </a:r>
            <a:r>
              <a:rPr lang="en-GB" b="1" dirty="0" err="1"/>
              <a:t>feMTC</a:t>
            </a:r>
            <a:r>
              <a:rPr lang="en-GB" b="1" dirty="0"/>
              <a:t> </a:t>
            </a:r>
            <a:endParaRPr lang="sv-SE" b="1" dirty="0"/>
          </a:p>
          <a:p>
            <a:pPr lvl="1" hangingPunct="0"/>
            <a:endParaRPr lang="en-US" altLang="zh-CN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1007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The maximum number of on-going SC-MTCHs supported by SC-MCCH is reduced compared to LTE. </a:t>
            </a:r>
            <a:endParaRPr lang="sv-SE" dirty="0"/>
          </a:p>
          <a:p>
            <a:pPr lvl="0"/>
            <a:r>
              <a:rPr lang="en-GB" dirty="0"/>
              <a:t>Send LS to RAN2 to</a:t>
            </a:r>
            <a:endParaRPr lang="sv-SE" dirty="0"/>
          </a:p>
          <a:p>
            <a:pPr lvl="1"/>
            <a:r>
              <a:rPr lang="en-GB" dirty="0"/>
              <a:t>Inform RAN2 that RAN1 assumes the maximum </a:t>
            </a:r>
            <a:r>
              <a:rPr lang="en-US" dirty="0"/>
              <a:t>number of on-going SC-MTCHs supported by SC-MCCH is reduced compared to LTE</a:t>
            </a:r>
            <a:endParaRPr lang="sv-SE" dirty="0"/>
          </a:p>
          <a:p>
            <a:pPr lvl="1"/>
            <a:r>
              <a:rPr lang="en-GB" dirty="0"/>
              <a:t>Request RAN2 to inform RAN1 of the maximum number of </a:t>
            </a:r>
            <a:r>
              <a:rPr lang="en-US" dirty="0"/>
              <a:t>on-going SC-MTCHs supported by SC-MCCH in </a:t>
            </a:r>
            <a:r>
              <a:rPr lang="en-US" dirty="0" err="1"/>
              <a:t>FeMTC</a:t>
            </a:r>
            <a:r>
              <a:rPr lang="en-US" dirty="0"/>
              <a:t>.</a:t>
            </a:r>
            <a:endParaRPr lang="sv-SE" dirty="0"/>
          </a:p>
          <a:p>
            <a:pPr lvl="1"/>
            <a:r>
              <a:rPr lang="en-US" dirty="0"/>
              <a:t>Also include the larger maximum TBS value and bandwidth (if agreed this week)</a:t>
            </a:r>
            <a:endParaRPr lang="sv-SE" dirty="0"/>
          </a:p>
          <a:p>
            <a:pPr lvl="1"/>
            <a:r>
              <a:rPr lang="en-US" dirty="0"/>
              <a:t>Request RAN2 to inform RAN1 whether and how segmentation of SC-MCCH will be supported in Rel-14.</a:t>
            </a:r>
            <a:endParaRPr lang="sv-SE" dirty="0"/>
          </a:p>
          <a:p>
            <a:pPr lvl="0"/>
            <a:endParaRPr lang="en-US" sz="2800" dirty="0"/>
          </a:p>
          <a:p>
            <a:pPr lvl="0"/>
            <a:endParaRPr lang="en-US" sz="2800" dirty="0"/>
          </a:p>
          <a:p>
            <a:pPr lvl="0"/>
            <a:endParaRPr 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968" y="1124744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the search space scheduling SC-MCCH (called Type1-FeMSS for RAN1 purposes)</a:t>
            </a:r>
            <a:endParaRPr lang="sv-SE" dirty="0"/>
          </a:p>
          <a:p>
            <a:pPr lvl="1"/>
            <a:r>
              <a:rPr lang="en-US" dirty="0"/>
              <a:t>UE monitoring of blind decoding candidates is based on FFS: Type1-CSS or Type2-CSS </a:t>
            </a:r>
            <a:r>
              <a:rPr lang="en-GB" dirty="0"/>
              <a:t>for MPDCCH</a:t>
            </a:r>
            <a:endParaRPr lang="sv-SE" dirty="0"/>
          </a:p>
          <a:p>
            <a:pPr lvl="1"/>
            <a:r>
              <a:rPr lang="en-US" dirty="0" err="1"/>
              <a:t>Rmax</a:t>
            </a:r>
            <a:r>
              <a:rPr lang="en-US" dirty="0"/>
              <a:t>, and G values for Type1-FeMSS are configured per SC-MCCH by higher layers</a:t>
            </a:r>
          </a:p>
          <a:p>
            <a:pPr lvl="2"/>
            <a:r>
              <a:rPr lang="en-US" dirty="0"/>
              <a:t>FFS the configuration of other parameters, e.g., narrowband. </a:t>
            </a:r>
          </a:p>
          <a:p>
            <a:pPr lvl="1"/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872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12854</TotalTime>
  <Words>445</Words>
  <Application>Microsoft Office PowerPoint</Application>
  <PresentationFormat>On-screen Show (4:3)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FeMTC multicast scheduling</vt:lpstr>
      <vt:lpstr>Background</vt:lpstr>
      <vt:lpstr>Proposal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1145</cp:revision>
  <dcterms:created xsi:type="dcterms:W3CDTF">2015-04-22T00:12:23Z</dcterms:created>
  <dcterms:modified xsi:type="dcterms:W3CDTF">2016-10-12T10:51:03Z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