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UL grant-free </a:t>
            </a:r>
            <a:r>
              <a:rPr lang="en-US" altLang="zh-CN" dirty="0" err="1" smtClean="0"/>
              <a:t>workplan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CMCC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7970"/>
            <a:ext cx="8534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R1-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1610743</a:t>
            </a:r>
          </a:p>
          <a:p>
            <a:pPr eaLnBrk="0" hangingPunct="0"/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525963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>
                <a:latin typeface="Times" pitchFamily="18" charset="0"/>
                <a:cs typeface="Times" pitchFamily="18" charset="0"/>
              </a:rPr>
              <a:t>RAN1 continues to study and evaluate physical-layer mechanisms for UL grant-free transmission targeting for at least small packet transmission and/or latency reduction.</a:t>
            </a:r>
            <a:endParaRPr lang="zh-CN" altLang="zh-CN" dirty="0" smtClean="0">
              <a:latin typeface="Times" pitchFamily="18" charset="0"/>
              <a:cs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40</Words>
  <Application>Microsoft Office PowerPoint</Application>
  <PresentationFormat>全屏显示(4:3)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UL grant-free workplan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WangYi(HW)</cp:lastModifiedBy>
  <cp:revision>36</cp:revision>
  <dcterms:created xsi:type="dcterms:W3CDTF">2016-10-08T04:16:51Z</dcterms:created>
  <dcterms:modified xsi:type="dcterms:W3CDTF">2016-10-11T18:20:48Z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(2)qdlNrDxSDq18Hyvc+Sd2P14gzCh8LRiJ+Jb9B0bzlJmltZDYfukafwOsi+r3bRvcRmo28skN
px51GRjV2Q/yhiQZxCBdUVQnpVfv+Beo4uYudJXG5Mbu4opeWhdEeFPRGRMBhE2t6qzwI7Ow
iOxXENCzTRXpZx3p1aFrxo90Djb70uJXHiS4W9MaoLjBPzG+pU/7pnDsmfvZHTRg859VfBtJ
0w2aF3gL595SCyz/xb</vt:lpwstr>
  </property>
  <property fmtid="{D5CDD505-2E9C-101B-9397-08002B2CF9AE}" pid="3" name="_2015_ms_pID_7253431">
    <vt:lpwstr>tYurjjeo4+FKvlvaZ/QDqVgi9ObpzPGW/+Cp5p3eVv86qfENuYGFVG
/0RYBYDeFof6e3W98tLMi+loZVNRe80q2vwMnnlu7JWwFQooCYHQabrPiJyekRtmYK88TWvj
sZMUj5f9Onn4K60xKiBxH9ydu0DM60Vq+pww4v4bdxIjC6Z051EUP1X/7ORnqfTtf0rWpb9K
eIyydwdLWJNpd3bM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1476200750</vt:lpwstr>
  </property>
</Properties>
</file>