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81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72" d="100"/>
          <a:sy n="72" d="100"/>
        </p:scale>
        <p:origin x="143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10/11/2016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WF on ITS Coexistence Mechanisms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Ericsson, Huawei, HiSilicon</a:t>
            </a:r>
          </a:p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2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#86</a:t>
            </a:r>
            <a:r>
              <a:rPr lang="en-US" altLang="zh-CN" sz="1800" b="1" dirty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ru-RU" altLang="ru-RU" sz="1800" b="1" dirty="0"/>
              <a:t>R1</a:t>
            </a:r>
            <a:r>
              <a:rPr lang="sv-SE" altLang="ru-RU" sz="1800" b="1" dirty="0"/>
              <a:t>-</a:t>
            </a:r>
            <a:r>
              <a:rPr lang="ru-RU" altLang="ru-RU" sz="1800" b="1" dirty="0"/>
              <a:t>1610728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– 7.2.1.3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4876800"/>
          </a:xfrm>
        </p:spPr>
        <p:txBody>
          <a:bodyPr/>
          <a:lstStyle/>
          <a:p>
            <a:pPr lvl="0"/>
            <a:r>
              <a:rPr lang="en-US" altLang="zh-CN" sz="2000" dirty="0"/>
              <a:t>LTE devices can be (pre)configured to transmit detection sequence(s) for the purpose of being detected by other technologies</a:t>
            </a:r>
          </a:p>
          <a:p>
            <a:pPr lvl="1"/>
            <a:r>
              <a:rPr lang="en-US" altLang="zh-CN" sz="1800" dirty="0"/>
              <a:t>The detection sequence is specified by RAN1</a:t>
            </a:r>
          </a:p>
          <a:p>
            <a:pPr lvl="1"/>
            <a:r>
              <a:rPr lang="en-US" altLang="zh-CN" sz="1800" dirty="0"/>
              <a:t>Other details are FFS, but it is understood that other technologies should be able to detect the LTE detection sequence without major changes in their expected typical receiver implementation</a:t>
            </a:r>
          </a:p>
          <a:p>
            <a:r>
              <a:rPr lang="en-US" altLang="zh-CN" sz="2000" dirty="0"/>
              <a:t>Specification of the coexistence mechanism is outside 3GPP scope </a:t>
            </a:r>
          </a:p>
          <a:p>
            <a:pPr lvl="1"/>
            <a:r>
              <a:rPr lang="en-US" altLang="zh-CN" sz="1800" dirty="0"/>
              <a:t>E.g., whether a “detected and vacate” or other mechanism is used, and whether such mechanism should be “symmetrical”, multiplexing aspects of different technologies, multichannel aspects,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Times New Roman</vt:lpstr>
      <vt:lpstr>Office Theme</vt:lpstr>
      <vt:lpstr>WF on ITS Coexistence Mechanisms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2016-10-11T18:57:27Z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