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350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Way Forward on DMRS based Transmission Scheme of MUST Case 3</a:t>
            </a:r>
            <a:endParaRPr lang="zh-TW" alt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dirty="0" smtClean="0">
                <a:solidFill>
                  <a:schemeClr val="tx1"/>
                </a:solidFill>
              </a:rPr>
              <a:t>, ZTE, ZTE </a:t>
            </a:r>
            <a:r>
              <a:rPr lang="en-US" altLang="zh-TW" sz="2400" dirty="0" smtClean="0">
                <a:solidFill>
                  <a:schemeClr val="tx1"/>
                </a:solidFill>
              </a:rPr>
              <a:t>Microelectronics, CMCC  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R1-1610725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2016 </a:t>
            </a:r>
          </a:p>
          <a:p>
            <a:r>
              <a:rPr lang="en-US" altLang="zh-CN" sz="2400" dirty="0" smtClean="0"/>
              <a:t>Agenda item 7.2.3.2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90600"/>
                <a:ext cx="8229600" cy="5638800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 smtClean="0"/>
                  <a:t>In DMRS based transmission scheme of MUST Case 3, the following assumptions are made by </a:t>
                </a:r>
                <a:r>
                  <a:rPr lang="en-US" sz="2400" dirty="0"/>
                  <a:t>UE for co-scheduled DMRS ports</a:t>
                </a:r>
                <a:endParaRPr lang="en-US" sz="2400" dirty="0" smtClean="0"/>
              </a:p>
              <a:p>
                <a:pPr lvl="1"/>
                <a:r>
                  <a:rPr lang="en-US" sz="2000" dirty="0" smtClean="0"/>
                  <a:t>same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SCID</m:t>
                        </m:r>
                      </m:sub>
                    </m:sSub>
                  </m:oMath>
                </a14:m>
                <a:endParaRPr lang="en-US" sz="2000" dirty="0" smtClean="0"/>
              </a:p>
              <a:p>
                <a:pPr lvl="1"/>
                <a:r>
                  <a:rPr lang="en-US" sz="2000" dirty="0" smtClean="0"/>
                  <a:t>same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pt-BR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ID</m:t>
                        </m:r>
                      </m:sub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SCID</m:t>
                            </m:r>
                          </m:sub>
                        </m:s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endParaRPr lang="en-US" sz="2000" dirty="0" smtClean="0"/>
              </a:p>
              <a:p>
                <a:pPr lvl="1"/>
                <a:r>
                  <a:rPr lang="en-US" sz="2000" dirty="0" smtClean="0"/>
                  <a:t>same OCC length</a:t>
                </a:r>
                <a:endParaRPr lang="en-US" sz="1600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90600"/>
                <a:ext cx="8229600" cy="5638800"/>
              </a:xfrm>
              <a:blipFill rotWithShape="0">
                <a:blip r:embed="rId2"/>
                <a:stretch>
                  <a:fillRect l="-963" t="-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</TotalTime>
  <Words>60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ＭＳ Ｐゴシック</vt:lpstr>
      <vt:lpstr>宋体</vt:lpstr>
      <vt:lpstr>新細明體</vt:lpstr>
      <vt:lpstr>Arial</vt:lpstr>
      <vt:lpstr>Calibri</vt:lpstr>
      <vt:lpstr>Cambria Math</vt:lpstr>
      <vt:lpstr>Office Theme</vt:lpstr>
      <vt:lpstr>Way Forward on DMRS based Transmission Scheme of MUST Case 3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200</cp:revision>
  <dcterms:created xsi:type="dcterms:W3CDTF">2006-08-16T00:00:00Z</dcterms:created>
  <dcterms:modified xsi:type="dcterms:W3CDTF">2016-10-12T09:00:04Z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