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020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RRC reconfiguration for </a:t>
            </a:r>
            <a:r>
              <a:rPr lang="en-US" altLang="zh-CN" dirty="0" err="1" smtClean="0"/>
              <a:t>FeMTC</a:t>
            </a:r>
            <a:r>
              <a:rPr lang="en-US" altLang="zh-CN" dirty="0" smtClean="0"/>
              <a:t> features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149080"/>
            <a:ext cx="6400800" cy="148972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Ericsson, Sony, Sequans, DOCOMO, </a:t>
            </a:r>
            <a:r>
              <a:rPr lang="en-US" dirty="0" err="1" smtClean="0">
                <a:solidFill>
                  <a:schemeClr val="tx1"/>
                </a:solidFill>
              </a:rPr>
              <a:t>Virtuosys</a:t>
            </a:r>
            <a:r>
              <a:rPr lang="en-US" dirty="0" smtClean="0">
                <a:solidFill>
                  <a:schemeClr val="tx1"/>
                </a:solidFill>
              </a:rPr>
              <a:t>, Sierra </a:t>
            </a:r>
            <a:r>
              <a:rPr lang="en-US" dirty="0" smtClean="0">
                <a:solidFill>
                  <a:schemeClr val="tx1"/>
                </a:solidFill>
              </a:rPr>
              <a:t>Wireless</a:t>
            </a:r>
            <a:r>
              <a:rPr lang="en-US" smtClean="0">
                <a:solidFill>
                  <a:schemeClr val="tx1"/>
                </a:solidFill>
              </a:rPr>
              <a:t>, Kyocera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146704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R1-1610630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#86bis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10th – 14th Oct 2016</a:t>
            </a:r>
          </a:p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7.2.8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FeMTC</a:t>
            </a:r>
            <a:r>
              <a:rPr lang="en-US" sz="2400" dirty="0" smtClean="0"/>
              <a:t> introduces a set of features that increase data rates with respect to Rel-13 operation:</a:t>
            </a:r>
          </a:p>
          <a:p>
            <a:pPr lvl="1"/>
            <a:r>
              <a:rPr lang="en-US" sz="1800" dirty="0" smtClean="0"/>
              <a:t>HARQ-ACK bundling</a:t>
            </a:r>
          </a:p>
          <a:p>
            <a:pPr lvl="1"/>
            <a:r>
              <a:rPr lang="en-US" sz="1800" dirty="0" smtClean="0"/>
              <a:t>Larger maximum TBS</a:t>
            </a:r>
          </a:p>
          <a:p>
            <a:pPr lvl="1"/>
            <a:r>
              <a:rPr lang="en-US" sz="1800" dirty="0" smtClean="0"/>
              <a:t>Larger maximum PDSCH/PUSCH bandwidth for connected mode </a:t>
            </a:r>
            <a:r>
              <a:rPr lang="en-US" sz="1800" dirty="0" err="1" smtClean="0"/>
              <a:t>Ues</a:t>
            </a:r>
            <a:endParaRPr lang="en-US" sz="1800" dirty="0" smtClean="0"/>
          </a:p>
          <a:p>
            <a:pPr lvl="1"/>
            <a:r>
              <a:rPr lang="en-US" sz="1800" dirty="0" smtClean="0"/>
              <a:t>10 HARQ processes for DL</a:t>
            </a:r>
          </a:p>
          <a:p>
            <a:pPr lvl="1"/>
            <a:endParaRPr lang="en-US" sz="18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1585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853135"/>
          </a:xfrm>
        </p:spPr>
        <p:txBody>
          <a:bodyPr>
            <a:noAutofit/>
          </a:bodyPr>
          <a:lstStyle/>
          <a:p>
            <a:pPr lvl="0"/>
            <a:r>
              <a:rPr lang="en-US" sz="2000" dirty="0" smtClean="0"/>
              <a:t>The following </a:t>
            </a:r>
            <a:r>
              <a:rPr lang="en-US" sz="2000" dirty="0" err="1" smtClean="0"/>
              <a:t>FeMTC</a:t>
            </a:r>
            <a:r>
              <a:rPr lang="en-US" sz="2000" dirty="0" smtClean="0"/>
              <a:t> features:</a:t>
            </a:r>
          </a:p>
          <a:p>
            <a:pPr lvl="1"/>
            <a:r>
              <a:rPr lang="en-US" sz="1600" dirty="0" smtClean="0"/>
              <a:t>HARQ-ACK bundling</a:t>
            </a:r>
          </a:p>
          <a:p>
            <a:pPr lvl="1"/>
            <a:r>
              <a:rPr lang="en-US" sz="1600" dirty="0" smtClean="0"/>
              <a:t>Larger maximum TBS for 1.4MHz operation</a:t>
            </a:r>
          </a:p>
          <a:p>
            <a:pPr lvl="1"/>
            <a:r>
              <a:rPr lang="en-US" sz="1600" dirty="0" smtClean="0"/>
              <a:t>Larger maximum TBS for 5MHz operation</a:t>
            </a:r>
          </a:p>
          <a:p>
            <a:pPr lvl="1"/>
            <a:r>
              <a:rPr lang="en-US" sz="1600" dirty="0" smtClean="0"/>
              <a:t>Support of larger bandwidth</a:t>
            </a:r>
          </a:p>
          <a:p>
            <a:pPr lvl="1"/>
            <a:r>
              <a:rPr lang="en-US" sz="1600" dirty="0" smtClean="0"/>
              <a:t>10 HARQ processes for downlink</a:t>
            </a:r>
          </a:p>
          <a:p>
            <a:pPr marL="457200" lvl="1" indent="0">
              <a:buNone/>
            </a:pPr>
            <a:r>
              <a:rPr lang="en-US" sz="2000" dirty="0" smtClean="0"/>
              <a:t>Are </a:t>
            </a:r>
            <a:r>
              <a:rPr lang="en-US" sz="2000" dirty="0"/>
              <a:t>enabled as follows:</a:t>
            </a:r>
          </a:p>
          <a:p>
            <a:pPr lvl="1"/>
            <a:r>
              <a:rPr lang="en-US" sz="1600" dirty="0" smtClean="0"/>
              <a:t>The UE reports capability to support this feature</a:t>
            </a:r>
          </a:p>
          <a:p>
            <a:pPr lvl="1"/>
            <a:r>
              <a:rPr lang="en-US" sz="1600" dirty="0" smtClean="0"/>
              <a:t>The </a:t>
            </a:r>
            <a:r>
              <a:rPr lang="en-US" sz="1600" dirty="0" err="1" smtClean="0"/>
              <a:t>eNB</a:t>
            </a:r>
            <a:r>
              <a:rPr lang="en-US" sz="1600" dirty="0" smtClean="0"/>
              <a:t> enables the feature by RRC reconfiguration</a:t>
            </a:r>
          </a:p>
          <a:p>
            <a:pPr lvl="1"/>
            <a:endParaRPr lang="en-US" sz="1600" dirty="0"/>
          </a:p>
          <a:p>
            <a:r>
              <a:rPr lang="en-US" sz="2000" dirty="0" smtClean="0"/>
              <a:t>FFS: dependency between different features</a:t>
            </a:r>
          </a:p>
          <a:p>
            <a:pPr lvl="1"/>
            <a:r>
              <a:rPr lang="en-US" sz="1600" dirty="0" smtClean="0"/>
              <a:t>E.g. a UE that supports 5MHz operation shall support larger maximum TBS.</a:t>
            </a:r>
          </a:p>
          <a:p>
            <a:pPr lvl="1"/>
            <a:endParaRPr lang="en-US" sz="1600" dirty="0"/>
          </a:p>
          <a:p>
            <a:pPr lvl="1"/>
            <a:endParaRPr lang="en-US" sz="1600" dirty="0" smtClean="0"/>
          </a:p>
          <a:p>
            <a:pPr lvl="1"/>
            <a:endParaRPr lang="en-US" sz="1600" dirty="0"/>
          </a:p>
          <a:p>
            <a:pPr lvl="1"/>
            <a:endParaRPr lang="sv-S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12850</TotalTime>
  <Words>148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WF on RRC reconfiguration for FeMTC features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on…</dc:title>
  <dc:creator/>
  <cp:lastModifiedBy>Rico Alvarino, Alberto</cp:lastModifiedBy>
  <cp:revision>1171</cp:revision>
  <dcterms:created xsi:type="dcterms:W3CDTF">2015-04-22T00:12:23Z</dcterms:created>
  <dcterms:modified xsi:type="dcterms:W3CDTF">2016-10-11T13:32:34Z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