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2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Channel Coding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Microelectronics, Acer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Bell, CATR, China Unicom, China Telecom, CHTTL,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Coolpad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Deutsche Telekom,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Etisalat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Huawei, HiSilicon,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III, ITRI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Nubia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Technology,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Neul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OPPO,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Potevio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Shanghai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Tejet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Spreadtrum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TD Tech,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Telus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Vivo,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Xiaomi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Xinwei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IITH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IITM,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CEWiT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Reliance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Jio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Tejas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Network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R1-1610607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smtClean="0"/>
              <a:t>For </a:t>
            </a:r>
            <a:r>
              <a:rPr lang="en-US" sz="2800" dirty="0" err="1" smtClean="0"/>
              <a:t>eMBB</a:t>
            </a:r>
            <a:r>
              <a:rPr lang="en-US" sz="2800" dirty="0" smtClean="0"/>
              <a:t>, two types of channel coding should be supported</a:t>
            </a:r>
          </a:p>
          <a:p>
            <a:pPr lvl="1"/>
            <a:r>
              <a:rPr lang="en-US" sz="2400" dirty="0" smtClean="0"/>
              <a:t>Channel coding type 1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for </a:t>
            </a:r>
            <a:r>
              <a:rPr lang="en-US" altLang="zh-CN" sz="2400" dirty="0" smtClean="0"/>
              <a:t>data </a:t>
            </a:r>
            <a:r>
              <a:rPr lang="en-US" altLang="zh-CN" sz="2400" dirty="0"/>
              <a:t>at least </a:t>
            </a:r>
            <a:r>
              <a:rPr lang="en-US" altLang="zh-CN" sz="2400" dirty="0" smtClean="0"/>
              <a:t>with block larger </a:t>
            </a:r>
            <a:r>
              <a:rPr lang="en-US" altLang="zh-CN" sz="2400" dirty="0"/>
              <a:t>than </a:t>
            </a:r>
            <a:r>
              <a:rPr lang="en-US" altLang="zh-CN" sz="2400" dirty="0" smtClean="0"/>
              <a:t>X bits</a:t>
            </a:r>
            <a:endParaRPr lang="en-US" sz="2400" dirty="0" smtClean="0"/>
          </a:p>
          <a:p>
            <a:pPr lvl="1"/>
            <a:r>
              <a:rPr lang="en-US" sz="2400" dirty="0" smtClean="0"/>
              <a:t>Channel coding type 2 for data with</a:t>
            </a:r>
            <a:r>
              <a:rPr lang="en-US" altLang="zh-CN" sz="2400" dirty="0" smtClean="0"/>
              <a:t> block </a:t>
            </a:r>
            <a:r>
              <a:rPr lang="en-US" altLang="zh-CN" sz="2400" dirty="0"/>
              <a:t>smaller than </a:t>
            </a:r>
            <a:r>
              <a:rPr lang="en-US" altLang="zh-CN" sz="2400" dirty="0" smtClean="0"/>
              <a:t>or equal to X bits;</a:t>
            </a:r>
            <a:endParaRPr lang="en-US" altLang="zh-CN" sz="2400" dirty="0"/>
          </a:p>
          <a:p>
            <a:r>
              <a:rPr lang="en-US" sz="2800" dirty="0" smtClean="0"/>
              <a:t>For channel coding type 1, LDPC code is supported</a:t>
            </a:r>
          </a:p>
          <a:p>
            <a:r>
              <a:rPr lang="en-US" sz="2800" dirty="0" smtClean="0"/>
              <a:t>For channel coding type 2, </a:t>
            </a:r>
            <a:r>
              <a:rPr lang="en-US" sz="2800" dirty="0" smtClean="0"/>
              <a:t>Polar </a:t>
            </a:r>
            <a:r>
              <a:rPr lang="en-US" sz="2800" dirty="0" smtClean="0"/>
              <a:t>code is supported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</TotalTime>
  <Words>161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Channel Coding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224</cp:revision>
  <dcterms:created xsi:type="dcterms:W3CDTF">2006-08-16T00:00:00Z</dcterms:created>
  <dcterms:modified xsi:type="dcterms:W3CDTF">2016-10-13T21:10:40Z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(2)u8jXQ8kCWknbLsIoydLIfbSupHdpPOaJ1O4aTHu+4zo3gZkGgeC2O5DoBSFmT9Oxvy8aH6KO
oZzhhCZgvzFbdRK0rTsIsEwoFahOIqJKDscKhEk6cSdWltf+ZwX9HAGzenNWzQdkYouZrHU1
/Q+Yj2EQuCYPGKAY4kdufFISpjjY4WgletQ3yf2MjpLmMb7UWBY0g7eHeOzm1BsW8Np6jjbU
BcqS92O41CmM7jKsIS</vt:lpwstr>
  </property>
  <property fmtid="{D5CDD505-2E9C-101B-9397-08002B2CF9AE}" pid="4" name="_2015_ms_pID_7253431">
    <vt:lpwstr>b14hs2aCsp7K43L99Ni4A0LD7wE9QMAfotrzQ1qgHbSxnEm0ncnJTN
13gMBA3dYPvqXPGq2fGDjHS4sI20efleydHJ9N5FwJNXmY4AAY09LX49FoFUTyiwH3tjWEvK
IxbwANUQXfYgVoZ9fouIgDNTJoomAnlGW3VS++Cqmby87ajivuQlogwmI+oLPGMU6YcTZPzD
7Raipr9PJYkAxg86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1476392402</vt:lpwstr>
  </property>
</Properties>
</file>