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9" autoAdjust="0"/>
    <p:restoredTop sz="94660"/>
  </p:normalViewPr>
  <p:slideViewPr>
    <p:cSldViewPr>
      <p:cViewPr varScale="1">
        <p:scale>
          <a:sx n="80" d="100"/>
          <a:sy n="80" d="100"/>
        </p:scale>
        <p:origin x="954" y="78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/>
              <a:t>WF on not supporting N+2 in 1ms TTI processing time reduction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Qualcomm, CATT, Samsung, 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Intel, MTK, 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ZTE, </a:t>
            </a:r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 Microelectronics, …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smtClean="0">
                <a:latin typeface="Calibri" pitchFamily="34" charset="0"/>
              </a:rPr>
              <a:t>R1-1610543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615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 2016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7.2.10.1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 smtClean="0"/>
              <a:t>The RAN1 #86, it is agreed to support N+3, and N+2 is FFS</a:t>
            </a:r>
          </a:p>
          <a:p>
            <a:r>
              <a:rPr lang="en-US" dirty="0" smtClean="0"/>
              <a:t>From RAN1 #86bis submissions from N+2 supporters, we observe it is commonly accepted that to achieve N+2, TBS limitation needs to be applied</a:t>
            </a:r>
          </a:p>
          <a:p>
            <a:r>
              <a:rPr lang="en-US" dirty="0" smtClean="0"/>
              <a:t>We also observe that compared with 1ms with N+2, 1-slot </a:t>
            </a:r>
            <a:r>
              <a:rPr lang="en-US" dirty="0" err="1" smtClean="0"/>
              <a:t>sTTI</a:t>
            </a:r>
            <a:r>
              <a:rPr lang="en-US" dirty="0" smtClean="0"/>
              <a:t> with N+4 achieves about the same delay, while has the extra benefits of</a:t>
            </a:r>
          </a:p>
          <a:p>
            <a:pPr lvl="1"/>
            <a:r>
              <a:rPr lang="en-US" dirty="0" smtClean="0"/>
              <a:t>Approximately no peak data rate reduction needed</a:t>
            </a:r>
          </a:p>
          <a:p>
            <a:pPr lvl="1"/>
            <a:r>
              <a:rPr lang="en-US" dirty="0" smtClean="0"/>
              <a:t>More relaxed processing timeline at the receiver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5379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66700" y="1219200"/>
            <a:ext cx="8610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For 1ms TTI processing timeline reduction, only support N+3 for the current WI</a:t>
            </a:r>
          </a:p>
        </p:txBody>
      </p:sp>
    </p:spTree>
    <p:extLst>
      <p:ext uri="{BB962C8B-B14F-4D97-AF65-F5344CB8AC3E}">
        <p14:creationId xmlns:p14="http://schemas.microsoft.com/office/powerpoint/2010/main" val="344393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</TotalTime>
  <Words>147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ＭＳ Ｐゴシック</vt:lpstr>
      <vt:lpstr>新細明體</vt:lpstr>
      <vt:lpstr>宋体</vt:lpstr>
      <vt:lpstr>Arial</vt:lpstr>
      <vt:lpstr>Calibri</vt:lpstr>
      <vt:lpstr>Office Theme</vt:lpstr>
      <vt:lpstr>WF on not supporting N+2 in 1ms TTI processing time reduction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Sun, Jing</cp:lastModifiedBy>
  <cp:revision>160</cp:revision>
  <dcterms:created xsi:type="dcterms:W3CDTF">2006-08-16T00:00:00Z</dcterms:created>
  <dcterms:modified xsi:type="dcterms:W3CDTF">2016-10-11T08:08:10Z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