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62" r:id="rId2"/>
    <p:sldId id="263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1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Path Loss Calibration for mMTC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Incorporated,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Mediatek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 smtClean="0">
                <a:cs typeface="Times New Roman" panose="02020603050405020304" pitchFamily="18" charset="0"/>
              </a:rPr>
              <a:t>3GPP TSG RAN WG1 #86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R1-168543</a:t>
            </a:r>
          </a:p>
          <a:p>
            <a:r>
              <a:rPr lang="en-GB" altLang="zh-CN" b="1" dirty="0" smtClean="0"/>
              <a:t>Gothenburg</a:t>
            </a:r>
            <a:r>
              <a:rPr lang="en-GB" altLang="zh-CN" b="1" dirty="0"/>
              <a:t>, Sweden, 22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- 26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August </a:t>
            </a:r>
            <a:r>
              <a:rPr lang="en-GB" altLang="zh-CN" b="1" dirty="0" smtClean="0"/>
              <a:t>2016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8.1.7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altLang="zh-CN" sz="3600" dirty="0" smtClean="0"/>
              <a:t>In RAN1 #85 the following simulation SLS assumption is agreed for mMTC</a:t>
            </a:r>
            <a:endParaRPr lang="en-US" altLang="zh-CN" sz="1600" i="1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410780"/>
              </p:ext>
            </p:extLst>
          </p:nvPr>
        </p:nvGraphicFramePr>
        <p:xfrm>
          <a:off x="1778731" y="2132856"/>
          <a:ext cx="5586538" cy="45259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7411"/>
                <a:gridCol w="3449127"/>
              </a:tblGrid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Attributes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Values or assumptions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</a:tr>
              <a:tr h="4065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Layout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Single layer</a:t>
                      </a:r>
                      <a:r>
                        <a:rPr lang="en-US" sz="900">
                          <a:effectLst/>
                        </a:rPr>
                        <a:t> 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 - Macro layer: Hex. Grid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Inter-BS distance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1732m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Carrier frequency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700MHz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Simulation bandwidth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Companies report simulation bandwidth used in evaluation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4065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Channel model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3D UMa 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Take 5GCM output into account if applicable.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Tx power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UE: Max 23dBm or optional 10dBm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antenna configuration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Rx: 2 and 4 ports (8 as optional)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antenna pattern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Follow the modelling of TR36.873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antenna height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25m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antenna tilt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Companies report tilt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298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antenna element gain + connector loss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 dBi, including 3dB cable loss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receiver noise figure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5 dB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UE antenna elements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1Tx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UE antenna height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1.5m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UE antenna gain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-4dBi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Traffic model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Non-full buffer small packet. Consider future trend of mMTC traffic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8040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UE distribution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20% of users are outdoor in cars (100km/h) or 20% of users are outdoors (3km/h)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80% of users are indoor (3km/h)</a:t>
                      </a:r>
                      <a:r>
                        <a:rPr lang="en-US" sz="900">
                          <a:effectLst/>
                        </a:rPr>
                        <a:t> 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Users dropped uniformly in entire cell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receiver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MMSE-IRC as baseline, Advanced receiver is not precluded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UL power control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Companies report power control scheme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Channel estimation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Realistic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3600" dirty="0" smtClean="0"/>
              <a:t>Pathloss calibration </a:t>
            </a:r>
            <a:r>
              <a:rPr lang="en-US" altLang="zh-CN" sz="3600" dirty="0"/>
              <a:t>between companies </a:t>
            </a:r>
            <a:r>
              <a:rPr lang="en-US" altLang="zh-CN" sz="3600" dirty="0" smtClean="0"/>
              <a:t>to ensure path loss tail match </a:t>
            </a:r>
            <a:r>
              <a:rPr lang="en-US" altLang="zh-CN" sz="3600" dirty="0" err="1" smtClean="0"/>
              <a:t>NBIoT</a:t>
            </a:r>
            <a:endParaRPr lang="en-US" altLang="zh-CN" sz="3600" dirty="0" smtClean="0"/>
          </a:p>
          <a:p>
            <a:r>
              <a:rPr lang="en-US" altLang="zh-CN" sz="3600" dirty="0" smtClean="0"/>
              <a:t>If needed to introduce additional penetration loss </a:t>
            </a:r>
            <a:r>
              <a:rPr lang="en-US" altLang="zh-CN" sz="3600" dirty="0"/>
              <a:t>to ensure path loss tail match </a:t>
            </a:r>
            <a:r>
              <a:rPr lang="en-US" altLang="zh-CN" sz="3600" dirty="0" err="1" smtClean="0"/>
              <a:t>NBIoT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102185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1191</TotalTime>
  <Words>251</Words>
  <Application>Microsoft Office PowerPoint</Application>
  <PresentationFormat>On-screen Show (4:3)</PresentationFormat>
  <Paragraphs>57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WF on Path Loss Calibration for mMTC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Sun, Haitong</cp:lastModifiedBy>
  <cp:revision>183</cp:revision>
  <dcterms:created xsi:type="dcterms:W3CDTF">2016-04-08T01:45:47Z</dcterms:created>
  <dcterms:modified xsi:type="dcterms:W3CDTF">2016-08-26T09:39:12Z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</Properties>
</file>