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69" autoAdjust="0"/>
  </p:normalViewPr>
  <p:slideViewPr>
    <p:cSldViewPr>
      <p:cViewPr varScale="1">
        <p:scale>
          <a:sx n="75" d="100"/>
          <a:sy n="75" d="100"/>
        </p:scale>
        <p:origin x="-10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Link Level Evaluation Assumptions for RACH Preamble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39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#86</a:t>
            </a:r>
          </a:p>
          <a:p>
            <a:r>
              <a:rPr lang="en-US" altLang="ja-JP" dirty="0" err="1" smtClean="0"/>
              <a:t>Göteborg</a:t>
            </a:r>
            <a:r>
              <a:rPr lang="en-US" altLang="ja-JP" dirty="0"/>
              <a:t>, Sweden 22nd - 26th August 2016</a:t>
            </a:r>
            <a:endParaRPr lang="ja-JP" altLang="ja-JP" dirty="0"/>
          </a:p>
          <a:p>
            <a:r>
              <a:rPr kumimoji="1" lang="en-US" altLang="ja-JP" dirty="0" smtClean="0"/>
              <a:t>Agenda: 8.1.6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R1-168492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 Metric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Detection error probability [TS36.104]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Detecting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different preamble than the one that was sent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detecting a preamble at all</a:t>
            </a:r>
          </a:p>
          <a:p>
            <a:pPr lvl="2"/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is set such that the false alarm probability does not exceed 0.1%</a:t>
            </a:r>
            <a:endParaRPr lang="en-US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preamble detection but with the wrong timing </a:t>
            </a:r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to judge wrong timing estimation is FFS 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of timing error is FFS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RAN1#86bis meeting, companies are encouraged to provide their own assumptions</a:t>
            </a:r>
          </a:p>
          <a:p>
            <a:r>
              <a:rPr lang="en-US" altLang="ja-JP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Maximum coupling loss (MCL)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Required SINR is the one for achieving detection error  probability of 1% </a:t>
            </a:r>
          </a:p>
          <a:p>
            <a:r>
              <a:rPr lang="en-US" altLang="ja-JP" sz="2400" dirty="0">
                <a:solidFill>
                  <a:srgbClr val="FF0000"/>
                </a:solidFill>
              </a:rPr>
              <a:t>Other metrics (e.g., </a:t>
            </a:r>
            <a:r>
              <a:rPr lang="en-US" altLang="ja-JP" sz="2400" dirty="0" smtClean="0">
                <a:solidFill>
                  <a:srgbClr val="FF0000"/>
                </a:solidFill>
              </a:rPr>
              <a:t>PAPR, occupied time, and multiplexing capacity) </a:t>
            </a:r>
            <a:r>
              <a:rPr lang="en-US" altLang="ja-JP" sz="2400" dirty="0">
                <a:solidFill>
                  <a:srgbClr val="FF0000"/>
                </a:solidFill>
              </a:rPr>
              <a:t>are not precluded</a:t>
            </a:r>
          </a:p>
          <a:p>
            <a:r>
              <a:rPr lang="en-US" altLang="ja-JP" sz="2400" dirty="0">
                <a:solidFill>
                  <a:srgbClr val="FF0000"/>
                </a:solidFill>
              </a:rPr>
              <a:t>Note: Proponents should open detailed </a:t>
            </a:r>
            <a:r>
              <a:rPr lang="en-US" altLang="ja-JP" sz="2400" dirty="0" smtClean="0">
                <a:solidFill>
                  <a:srgbClr val="FF0000"/>
                </a:solidFill>
              </a:rPr>
              <a:t>RACH preamble design </a:t>
            </a:r>
            <a:r>
              <a:rPr lang="en-US" altLang="ja-JP" sz="2400" dirty="0">
                <a:solidFill>
                  <a:srgbClr val="FF0000"/>
                </a:solidFill>
              </a:rPr>
              <a:t>including </a:t>
            </a:r>
            <a:r>
              <a:rPr lang="en-US" altLang="ja-JP" sz="2400" dirty="0" smtClean="0">
                <a:solidFill>
                  <a:srgbClr val="FF0000"/>
                </a:solidFill>
              </a:rPr>
              <a:t>reciprocity assumption, SC spacing and bandwidth</a:t>
            </a:r>
            <a:endParaRPr lang="en-US" altLang="ja-JP" sz="2400" dirty="0">
              <a:solidFill>
                <a:srgbClr val="FF0000"/>
              </a:solidFill>
            </a:endParaRPr>
          </a:p>
          <a:p>
            <a:endParaRPr lang="en-US" altLang="ja-JP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Link level evaluation assumptions</a:t>
            </a:r>
            <a:endParaRPr kumimoji="1" lang="ja-JP" alt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402780"/>
              </p:ext>
            </p:extLst>
          </p:nvPr>
        </p:nvGraphicFramePr>
        <p:xfrm>
          <a:off x="467544" y="764704"/>
          <a:ext cx="8229599" cy="58795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88232"/>
                <a:gridCol w="3139831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Below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Above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30, 70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CDL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-C</a:t>
                      </a:r>
                      <a:r>
                        <a:rPr lang="en-GB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4 and 30GHz, CDL-D for 70 GHz (other </a:t>
                      </a:r>
                      <a:r>
                        <a:rPr lang="en-GB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CDL models are not precluded)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scaling values of 100 ns for 4 GHz, 30 ns for 30/70 GHz</a:t>
                      </a:r>
                      <a:endParaRPr lang="en-US" sz="16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combination of ASA and ASD scaling values </a:t>
                      </a:r>
                      <a:r>
                        <a:rPr lang="en-GB" altLang="ja-JP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above 6 GHz cases</a:t>
                      </a:r>
                      <a:endParaRPr lang="en-GB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TRP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</a:t>
                      </a:r>
                      <a:r>
                        <a:rPr lang="en-GB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(4,8,2), with directional antenna element (HPBW=65</a:t>
                      </a:r>
                      <a:r>
                        <a:rPr lang="en-GB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8dB)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(2,4,2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with directional antenna element (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HPBW=90</a:t>
                      </a:r>
                      <a:r>
                        <a:rPr lang="en-GB" sz="16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5dB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port virtualization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Clarified by each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proponent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simulation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the beamforming method, beam directions, number of beams)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+/- 0.05 ppm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at TRP ,  +/-0.1 ppm at UE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speed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120km/h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altLang="ja-JP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movement modeling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Initial timing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Timing uncertainty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derived from c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ell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radius 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for below 6 GHz, [-10us, +10us] for 3km cell radius)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Companies report the assumed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cell radius</a:t>
                      </a:r>
                      <a:endParaRPr lang="en-US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369</Words>
  <Application>Microsoft Office PowerPoint</Application>
  <PresentationFormat>画面に合わせる (4:3)</PresentationFormat>
  <Paragraphs>52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Link Level Evaluation Assumptions for RACH Preamble</vt:lpstr>
      <vt:lpstr>Performance Metric</vt:lpstr>
      <vt:lpstr>Link level evaluation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RAN1 Chairman</cp:lastModifiedBy>
  <cp:revision>69</cp:revision>
  <dcterms:created xsi:type="dcterms:W3CDTF">2016-04-11T23:33:51Z</dcterms:created>
  <dcterms:modified xsi:type="dcterms:W3CDTF">2016-08-25T15:42:48Z</dcterms:modified>
</cp:coreProperties>
</file>