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586" autoAdjust="0"/>
  </p:normalViewPr>
  <p:slideViewPr>
    <p:cSldViewPr>
      <p:cViewPr varScale="1">
        <p:scale>
          <a:sx n="88" d="100"/>
          <a:sy n="88" d="100"/>
        </p:scale>
        <p:origin x="1386" y="9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CCA44-21BC-4D3D-9D65-3A2D949A6D5C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0E77-0758-4117-8040-62DC44DD27A9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983CA-ADEB-40DA-BCA2-7F00F9658BB3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E740-44D6-4EA4-BEAD-290B5F6162EA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4FB5-73F5-4B46-B005-1D0E4944ADFF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EC679-54C5-41F7-97EF-4E930D7E43D1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F61D6-BC4A-4753-883A-9A870B61109C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1D88-6989-49FE-B031-4F1B0DD5C92F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42522-56C5-48E3-ABD4-EC65787702FA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DE7BF-D06B-416C-BDA6-DCDC7042507D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C178-1037-425A-93B5-D45ECE4625CF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46CC9-C4C6-49C7-916D-CFB1B8A433E2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R1-168467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Digital Subsystem with Hybrid Beamforming 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Nokia, ASB, [Samsung, ZTE,]…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1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/>
          </a:bodyPr>
          <a:lstStyle/>
          <a:p>
            <a:pPr fontAlgn="base" hangingPunct="0"/>
            <a:r>
              <a:rPr lang="en-US" dirty="0"/>
              <a:t>Consider the evaluation of a BS operation with simultaneous reception of single beam and multi beams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402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4520</TotalTime>
  <Words>42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Nokia</cp:lastModifiedBy>
  <cp:revision>360</cp:revision>
  <dcterms:created xsi:type="dcterms:W3CDTF">2016-03-24T01:14:08Z</dcterms:created>
  <dcterms:modified xsi:type="dcterms:W3CDTF">2016-08-25T13:17:53Z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(3)9duNuR5yd3HBNNwSVsNMU/ze4x2q7XRjrcFVQwbakrMb+o+44wv55heiv+9bx93D+BlPye6E
tjYQx6uvZh92doeDDGl8aL3mMSMGcsKYCiuGDHLW+j8qIpK9lbgR0nripB31gFY9mGYot1oj
Ks4sUcRRmdq1pj5ZKMMf3TX80D9efChlKIsPfr52KnX0qetsORfZAxU6daI7xWCTGiGchq7d
30mwYeQb5bmpTckgBs</vt:lpwstr>
  </property>
  <property fmtid="{D5CDD505-2E9C-101B-9397-08002B2CF9AE}" pid="9" name="_2015_ms_pID_7253431">
    <vt:lpwstr>0beghOw9BSGZHgcimjrGBz8aDEA3jeu/jrWXS9b4DR98yrA2UVnlv9
1klOFd+iLapGYdhJkgm1t0P3gM3luNrCO/ItlL99PvARQmeyFtOAp+hGMEW2ypdgMHLKHTLg
adY/W1YjAEF36yinVK5KPXI1ChXlm+2FgLu7Hp48T2v3emZ/CkJPOK/y5VaEV8dyK2uj8Jc1
kezDsrFzmr9BSyl0xVpKFfa6UDqdeUK9qMrZ</vt:lpwstr>
  </property>
  <property fmtid="{D5CDD505-2E9C-101B-9397-08002B2CF9AE}" pid="10" name="_2015_ms_pID_7253432">
    <vt:lpwstr>ngajy6meHWNZgub/0+eVLp2zlXBW0zjS1JWG
QvbsTj1e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1471815078</vt:lpwstr>
  </property>
</Properties>
</file>