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100" d="100"/>
          <a:sy n="100" d="100"/>
        </p:scale>
        <p:origin x="-72" y="-3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4B1DAE7-0C72-4F91-9207-6A305E0DD5F5}" type="datetimeFigureOut">
              <a:rPr lang="en-US" smtClean="0"/>
              <a:t>8/25/2016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30693944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B1DAE7-0C72-4F91-9207-6A305E0DD5F5}" type="datetimeFigureOut">
              <a:rPr lang="en-US" smtClean="0"/>
              <a:t>8/25/2016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1770266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B1DAE7-0C72-4F91-9207-6A305E0DD5F5}" type="datetimeFigureOut">
              <a:rPr lang="en-US" smtClean="0"/>
              <a:t>8/25/2016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2548750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B1DAE7-0C72-4F91-9207-6A305E0DD5F5}" type="datetimeFigureOut">
              <a:rPr lang="en-US" smtClean="0"/>
              <a:t>8/25/2016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2065407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4B1DAE7-0C72-4F91-9207-6A305E0DD5F5}" type="datetimeFigureOut">
              <a:rPr lang="en-US" smtClean="0"/>
              <a:t>8/25/2016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11067027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4B1DAE7-0C72-4F91-9207-6A305E0DD5F5}" type="datetimeFigureOut">
              <a:rPr lang="en-US" smtClean="0"/>
              <a:t>8/25/2016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374135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4B1DAE7-0C72-4F91-9207-6A305E0DD5F5}" type="datetimeFigureOut">
              <a:rPr lang="en-US" smtClean="0"/>
              <a:t>8/25/2016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1195264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4B1DAE7-0C72-4F91-9207-6A305E0DD5F5}" type="datetimeFigureOut">
              <a:rPr lang="en-US" smtClean="0"/>
              <a:t>8/25/2016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2781236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B1DAE7-0C72-4F91-9207-6A305E0DD5F5}" type="datetimeFigureOut">
              <a:rPr lang="en-US" smtClean="0"/>
              <a:t>8/25/2016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3244203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B1DAE7-0C72-4F91-9207-6A305E0DD5F5}" type="datetimeFigureOut">
              <a:rPr lang="en-US" smtClean="0"/>
              <a:t>8/25/2016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1951848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B1DAE7-0C72-4F91-9207-6A305E0DD5F5}" type="datetimeFigureOut">
              <a:rPr lang="en-US" smtClean="0"/>
              <a:t>8/25/2016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3BF202-6D0B-4002-9B78-B82CCAE1A0CA}" type="slidenum">
              <a:rPr lang="en-US" smtClean="0"/>
              <a:t>‹#›</a:t>
            </a:fld>
            <a:endParaRPr lang="en-US"/>
          </a:p>
        </p:txBody>
      </p:sp>
    </p:spTree>
    <p:extLst>
      <p:ext uri="{BB962C8B-B14F-4D97-AF65-F5344CB8AC3E}">
        <p14:creationId xmlns:p14="http://schemas.microsoft.com/office/powerpoint/2010/main" val="14272580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B1DAE7-0C72-4F91-9207-6A305E0DD5F5}" type="datetimeFigureOut">
              <a:rPr lang="en-US" smtClean="0"/>
              <a:t>8/25/2016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3BF202-6D0B-4002-9B78-B82CCAE1A0CA}" type="slidenum">
              <a:rPr lang="en-US" smtClean="0"/>
              <a:t>‹#›</a:t>
            </a:fld>
            <a:endParaRPr lang="en-US"/>
          </a:p>
        </p:txBody>
      </p:sp>
    </p:spTree>
    <p:extLst>
      <p:ext uri="{BB962C8B-B14F-4D97-AF65-F5344CB8AC3E}">
        <p14:creationId xmlns:p14="http://schemas.microsoft.com/office/powerpoint/2010/main" val="36274198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WF on PUCCH retuning for BL/CE UE</a:t>
            </a:r>
            <a:endParaRPr lang="en-US" sz="4000" dirty="0"/>
          </a:p>
        </p:txBody>
      </p:sp>
      <p:sp>
        <p:nvSpPr>
          <p:cNvPr id="3" name="Subtitle 2"/>
          <p:cNvSpPr>
            <a:spLocks noGrp="1"/>
          </p:cNvSpPr>
          <p:nvPr>
            <p:ph type="subTitle" idx="1"/>
          </p:nvPr>
        </p:nvSpPr>
        <p:spPr>
          <a:xfrm>
            <a:off x="971600" y="3886200"/>
            <a:ext cx="7151814" cy="1752600"/>
          </a:xfrm>
        </p:spPr>
        <p:txBody>
          <a:bodyPr>
            <a:noAutofit/>
          </a:bodyPr>
          <a:lstStyle/>
          <a:p>
            <a:r>
              <a:rPr lang="en-US" sz="2400" dirty="0" smtClean="0"/>
              <a:t>Ericsson</a:t>
            </a:r>
            <a:endParaRPr lang="en-US" sz="2400" dirty="0"/>
          </a:p>
        </p:txBody>
      </p:sp>
      <p:sp>
        <p:nvSpPr>
          <p:cNvPr id="4" name="TextBox 3"/>
          <p:cNvSpPr txBox="1"/>
          <p:nvPr/>
        </p:nvSpPr>
        <p:spPr>
          <a:xfrm>
            <a:off x="7523731" y="260648"/>
            <a:ext cx="1199367" cy="646331"/>
          </a:xfrm>
          <a:prstGeom prst="rect">
            <a:avLst/>
          </a:prstGeom>
          <a:noFill/>
        </p:spPr>
        <p:txBody>
          <a:bodyPr wrap="none" rtlCol="0">
            <a:spAutoFit/>
          </a:bodyPr>
          <a:lstStyle/>
          <a:p>
            <a:r>
              <a:rPr lang="en-US" dirty="0" smtClean="0"/>
              <a:t>R1-168461</a:t>
            </a:r>
          </a:p>
          <a:p>
            <a:r>
              <a:rPr lang="en-US" dirty="0" smtClean="0"/>
              <a:t>AI 7.1.5</a:t>
            </a:r>
            <a:endParaRPr lang="en-US" dirty="0"/>
          </a:p>
        </p:txBody>
      </p:sp>
      <p:sp>
        <p:nvSpPr>
          <p:cNvPr id="5" name="TextBox 4"/>
          <p:cNvSpPr txBox="1"/>
          <p:nvPr/>
        </p:nvSpPr>
        <p:spPr>
          <a:xfrm>
            <a:off x="323528" y="260648"/>
            <a:ext cx="4801314" cy="923330"/>
          </a:xfrm>
          <a:prstGeom prst="rect">
            <a:avLst/>
          </a:prstGeom>
          <a:noFill/>
        </p:spPr>
        <p:txBody>
          <a:bodyPr wrap="none" rtlCol="0">
            <a:spAutoFit/>
          </a:bodyPr>
          <a:lstStyle/>
          <a:p>
            <a:r>
              <a:rPr lang="en-US" dirty="0" smtClean="0"/>
              <a:t>3GPP TSG RAN WG1 Meeting #86		</a:t>
            </a:r>
          </a:p>
          <a:p>
            <a:r>
              <a:rPr lang="en-US" dirty="0" smtClean="0"/>
              <a:t>Gothenburg, Sweden, 22</a:t>
            </a:r>
            <a:r>
              <a:rPr lang="en-US" baseline="30000" dirty="0" smtClean="0"/>
              <a:t>nd</a:t>
            </a:r>
            <a:r>
              <a:rPr lang="en-US" dirty="0" smtClean="0"/>
              <a:t> 26</a:t>
            </a:r>
            <a:r>
              <a:rPr lang="en-US" baseline="30000" dirty="0" smtClean="0"/>
              <a:t>th</a:t>
            </a:r>
            <a:r>
              <a:rPr lang="en-US" dirty="0" smtClean="0"/>
              <a:t> August 2016</a:t>
            </a:r>
          </a:p>
          <a:p>
            <a:endParaRPr lang="en-US" dirty="0"/>
          </a:p>
        </p:txBody>
      </p:sp>
    </p:spTree>
    <p:extLst>
      <p:ext uri="{BB962C8B-B14F-4D97-AF65-F5344CB8AC3E}">
        <p14:creationId xmlns:p14="http://schemas.microsoft.com/office/powerpoint/2010/main" val="41722497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a:bodyPr>
          <a:lstStyle/>
          <a:p>
            <a:r>
              <a:rPr lang="en-US" sz="1800" dirty="0" smtClean="0"/>
              <a:t>Issues with the currently specified way to create guard periods for BL/CE UEs during PUCCH retuning through rate matching were discussed in the following contributions:</a:t>
            </a:r>
          </a:p>
          <a:p>
            <a:pPr lvl="1"/>
            <a:r>
              <a:rPr lang="en-US" sz="1600" dirty="0" smtClean="0"/>
              <a:t>R1-166498	On </a:t>
            </a:r>
            <a:r>
              <a:rPr lang="en-US" sz="1600" dirty="0"/>
              <a:t>timeline issues with shortened PUCCH </a:t>
            </a:r>
            <a:r>
              <a:rPr lang="en-US" sz="1600" dirty="0" smtClean="0"/>
              <a:t>format	Qualcomm</a:t>
            </a:r>
            <a:endParaRPr lang="en-US" sz="1600" dirty="0"/>
          </a:p>
          <a:p>
            <a:pPr lvl="1"/>
            <a:r>
              <a:rPr lang="en-US" sz="1600" dirty="0"/>
              <a:t>R1-166630 </a:t>
            </a:r>
            <a:r>
              <a:rPr lang="en-US" sz="1600" dirty="0" smtClean="0"/>
              <a:t>	Simulation </a:t>
            </a:r>
            <a:r>
              <a:rPr lang="en-US" sz="1600" dirty="0"/>
              <a:t>results for PUCCH frequency </a:t>
            </a:r>
            <a:r>
              <a:rPr lang="en-US" sz="1600" dirty="0" smtClean="0"/>
              <a:t>retuning	NEC</a:t>
            </a:r>
            <a:endParaRPr lang="en-US" sz="1600" dirty="0"/>
          </a:p>
          <a:p>
            <a:pPr lvl="1"/>
            <a:r>
              <a:rPr lang="en-US" sz="1600" dirty="0" smtClean="0"/>
              <a:t>R1-166684 	PUCCH </a:t>
            </a:r>
            <a:r>
              <a:rPr lang="en-US" sz="1600" dirty="0"/>
              <a:t>Structure for Frequency </a:t>
            </a:r>
            <a:r>
              <a:rPr lang="en-US" sz="1600" dirty="0" smtClean="0"/>
              <a:t>Retuning		Samsung</a:t>
            </a:r>
            <a:endParaRPr lang="en-US" sz="1600" dirty="0"/>
          </a:p>
          <a:p>
            <a:pPr lvl="1"/>
            <a:r>
              <a:rPr lang="en-US" sz="1600" dirty="0" smtClean="0"/>
              <a:t>R1-167848	PUCCH </a:t>
            </a:r>
            <a:r>
              <a:rPr lang="en-US" sz="1600" dirty="0"/>
              <a:t>frequency retuning for BL/CE </a:t>
            </a:r>
            <a:r>
              <a:rPr lang="en-US" sz="1600" dirty="0" smtClean="0"/>
              <a:t>UE		Ericsson</a:t>
            </a:r>
            <a:endParaRPr lang="en-US" sz="1600" dirty="0"/>
          </a:p>
        </p:txBody>
      </p:sp>
    </p:spTree>
    <p:extLst>
      <p:ext uri="{BB962C8B-B14F-4D97-AF65-F5344CB8AC3E}">
        <p14:creationId xmlns:p14="http://schemas.microsoft.com/office/powerpoint/2010/main" val="36889065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a:xfrm>
            <a:off x="457200" y="1600200"/>
            <a:ext cx="8229600" cy="4781128"/>
          </a:xfrm>
        </p:spPr>
        <p:txBody>
          <a:bodyPr>
            <a:normAutofit/>
          </a:bodyPr>
          <a:lstStyle/>
          <a:p>
            <a:pPr lvl="0"/>
            <a:r>
              <a:rPr lang="en-GB" sz="1800" b="1" dirty="0"/>
              <a:t>Agree to specify the following UE behaviour (which is the same as the behaviour that was specified before RAN1#84):</a:t>
            </a:r>
            <a:endParaRPr lang="sv-SE" sz="1800" b="1" dirty="0"/>
          </a:p>
          <a:p>
            <a:pPr lvl="1"/>
            <a:r>
              <a:rPr lang="en-GB" sz="1800" dirty="0"/>
              <a:t>For PUCCH 1/1a/1b, UL retuning gaps are generated by puncturing of the affected SC-FDMA symbols: last symbol and first symbol of the prior and the latter subframe respectively</a:t>
            </a:r>
            <a:endParaRPr lang="sv-SE" sz="1800" dirty="0"/>
          </a:p>
          <a:p>
            <a:pPr lvl="2"/>
            <a:r>
              <a:rPr lang="en-GB" sz="1800" dirty="0"/>
              <a:t>However, if the prior subframe is an SRS subframe, shortened format of legacy behaviour is applied, i.e., shortened format is applied in the prior subframe, and first symbol of the latter subframe is punctured.</a:t>
            </a:r>
            <a:endParaRPr lang="sv-SE" sz="1800" dirty="0"/>
          </a:p>
          <a:p>
            <a:pPr lvl="0"/>
            <a:endParaRPr lang="en-GB" sz="1800" b="1" dirty="0" smtClean="0"/>
          </a:p>
          <a:p>
            <a:pPr lvl="0"/>
            <a:r>
              <a:rPr lang="en-GB" sz="1800" b="1" dirty="0" smtClean="0"/>
              <a:t>Ask RAN2/RAN to introduce a UE capability (or FGI bit) for the following, currently specified UE behaviour (which was introduced at RAN1#84):</a:t>
            </a:r>
            <a:endParaRPr lang="sv-SE" sz="1800" b="1" dirty="0"/>
          </a:p>
          <a:p>
            <a:pPr lvl="1"/>
            <a:r>
              <a:rPr lang="en-GB" sz="1800" dirty="0"/>
              <a:t>Shortening of PUCCH 1/1a/1b in the first slot of a subframe is realized by using in the first slot with PUCCH 1/1a/1b resource mapping from symbols 1 through 6 in the first slot while maintaining the existing PUCCH 1/1a/1b DM-RS locations</a:t>
            </a:r>
            <a:r>
              <a:rPr lang="en-GB" sz="1800" dirty="0" smtClean="0"/>
              <a:t>.</a:t>
            </a:r>
            <a:endParaRPr lang="sv-SE" sz="1800" dirty="0"/>
          </a:p>
        </p:txBody>
      </p:sp>
    </p:spTree>
    <p:extLst>
      <p:ext uri="{BB962C8B-B14F-4D97-AF65-F5344CB8AC3E}">
        <p14:creationId xmlns:p14="http://schemas.microsoft.com/office/powerpoint/2010/main" val="129183632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TotalTime>
  <Words>207</Words>
  <Application>Microsoft Office PowerPoint</Application>
  <PresentationFormat>On-screen Show (4:3)</PresentationFormat>
  <Paragraphs>19</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WF on PUCCH retuning for BL/CE UE</vt:lpstr>
      <vt:lpstr>Background</vt:lpstr>
      <vt:lpstr>Proposal</vt:lpstr>
    </vt:vector>
  </TitlesOfParts>
  <Company>Ericsson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PUCCH retuning for BL/CE UE</dc:title>
  <dc:creator>Johan Bergman</dc:creator>
  <cp:lastModifiedBy>Author</cp:lastModifiedBy>
  <cp:revision>41</cp:revision>
  <dcterms:created xsi:type="dcterms:W3CDTF">2016-05-19T19:24:15Z</dcterms:created>
  <dcterms:modified xsi:type="dcterms:W3CDTF">2016-08-25T15:33:03Z</dcterms:modified>
</cp:coreProperties>
</file>