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909" autoAdjust="0"/>
    <p:restoredTop sz="94660"/>
  </p:normalViewPr>
  <p:slideViewPr>
    <p:cSldViewPr>
      <p:cViewPr varScale="1">
        <p:scale>
          <a:sx n="72" d="100"/>
          <a:sy n="72" d="100"/>
        </p:scale>
        <p:origin x="-182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B84484-2B80-43EB-A8B6-9B299C4079D0}" type="datetimeFigureOut">
              <a:rPr lang="en-US" smtClean="0"/>
              <a:pPr/>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B84484-2B80-43EB-A8B6-9B299C4079D0}" type="datetimeFigureOut">
              <a:rPr lang="en-US" smtClean="0"/>
              <a:pPr/>
              <a:t>8/25/2016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B84484-2B80-43EB-A8B6-9B299C4079D0}" type="datetimeFigureOut">
              <a:rPr lang="en-US" smtClean="0"/>
              <a:pPr/>
              <a:t>8/25/2016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8/25/2016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8/25/2016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smtClean="0"/>
              <a:t>WF on the support for a longer CP in </a:t>
            </a:r>
            <a:r>
              <a:rPr lang="en-US" altLang="zh-CN" dirty="0"/>
              <a:t>MBSFN </a:t>
            </a:r>
            <a:r>
              <a:rPr lang="en-US" altLang="zh-CN" dirty="0" err="1"/>
              <a:t>subframes</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Huawei, HiSilicon, Orange, ZTE</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smtClean="0">
                <a:latin typeface="Arial" charset="0"/>
              </a:rPr>
              <a:t>R1-168449</a:t>
            </a:r>
            <a:endParaRPr lang="en-US" altLang="en-US" sz="1800" b="1" dirty="0">
              <a:latin typeface="Arial" charset="0"/>
            </a:endParaRPr>
          </a:p>
        </p:txBody>
      </p:sp>
      <p:sp>
        <p:nvSpPr>
          <p:cNvPr id="6" name="TextBox 4"/>
          <p:cNvSpPr txBox="1">
            <a:spLocks noChangeArrowheads="1"/>
          </p:cNvSpPr>
          <p:nvPr/>
        </p:nvSpPr>
        <p:spPr bwMode="auto">
          <a:xfrm>
            <a:off x="152400" y="174536"/>
            <a:ext cx="456361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Meeting #86</a:t>
            </a: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Gothenburg, Sweden, August 22-26, 2016</a:t>
            </a: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7.2.6.1</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US" dirty="0" smtClean="0"/>
              <a:t>Background</a:t>
            </a:r>
            <a:endParaRPr lang="en-US" dirty="0"/>
          </a:p>
        </p:txBody>
      </p:sp>
      <p:sp>
        <p:nvSpPr>
          <p:cNvPr id="5" name="内容占位符 2"/>
          <p:cNvSpPr>
            <a:spLocks noGrp="1"/>
          </p:cNvSpPr>
          <p:nvPr>
            <p:ph idx="1"/>
          </p:nvPr>
        </p:nvSpPr>
        <p:spPr>
          <a:xfrm>
            <a:off x="395536" y="1124744"/>
            <a:ext cx="8363272" cy="4896544"/>
          </a:xfrm>
        </p:spPr>
        <p:txBody>
          <a:bodyPr>
            <a:normAutofit lnSpcReduction="10000"/>
          </a:bodyPr>
          <a:lstStyle/>
          <a:p>
            <a:r>
              <a:rPr lang="en-US" altLang="zh-CN" sz="2400" dirty="0" smtClean="0"/>
              <a:t>One of the objectives </a:t>
            </a:r>
            <a:r>
              <a:rPr lang="en-US" altLang="zh-CN" sz="2400" dirty="0"/>
              <a:t>of the </a:t>
            </a:r>
            <a:r>
              <a:rPr lang="en-US" altLang="zh-CN" sz="2400" dirty="0" err="1" smtClean="0"/>
              <a:t>eMBMS</a:t>
            </a:r>
            <a:r>
              <a:rPr lang="en-US" altLang="zh-CN" sz="2400" dirty="0" smtClean="0"/>
              <a:t> enhancements work </a:t>
            </a:r>
            <a:r>
              <a:rPr lang="en-US" altLang="zh-CN" sz="2400" dirty="0"/>
              <a:t>item is </a:t>
            </a:r>
            <a:r>
              <a:rPr lang="en-US" altLang="zh-CN" sz="2400" dirty="0" smtClean="0"/>
              <a:t>to “</a:t>
            </a:r>
            <a:r>
              <a:rPr lang="en-US" altLang="zh-CN" sz="2400" i="1" dirty="0" smtClean="0"/>
              <a:t>specify means of using a longer cyclic prefix (e.g. greater than 33.33µs) for use in a mixed </a:t>
            </a:r>
            <a:r>
              <a:rPr lang="en-US" altLang="zh-CN" sz="2400" i="1" dirty="0" err="1" smtClean="0"/>
              <a:t>unicast</a:t>
            </a:r>
            <a:r>
              <a:rPr lang="en-US" altLang="zh-CN" sz="2400" i="1" dirty="0" smtClean="0"/>
              <a:t>/</a:t>
            </a:r>
            <a:r>
              <a:rPr lang="en-US" altLang="zh-CN" sz="2400" i="1" dirty="0" err="1" smtClean="0"/>
              <a:t>eMBMS</a:t>
            </a:r>
            <a:r>
              <a:rPr lang="en-US" altLang="zh-CN" sz="2400" i="1" dirty="0" smtClean="0"/>
              <a:t> carrier…</a:t>
            </a:r>
            <a:r>
              <a:rPr lang="en-US" altLang="zh-CN" sz="2400" dirty="0" smtClean="0"/>
              <a:t>achieving a spectral efficiency of at least 2 bps/Hz”.</a:t>
            </a:r>
          </a:p>
          <a:p>
            <a:pPr marL="342900" lvl="1" indent="-342900">
              <a:buFont typeface="Arial" pitchFamily="34" charset="0"/>
              <a:buChar char="•"/>
            </a:pPr>
            <a:r>
              <a:rPr lang="en-US" altLang="zh-CN" sz="2400" dirty="0" smtClean="0"/>
              <a:t>The assumptions for link level simulations for mapping the SINR achievable with a 95% coverage probability to the corresponding MCS and consequently the achievable spectral efficiency are still under discussion. Without the proper mapping table it is unable to conclude whether the spectral efficiency of at least 2 bps/Hz can be achieved.</a:t>
            </a:r>
          </a:p>
          <a:p>
            <a:pPr marL="342900" lvl="1" indent="-342900">
              <a:buFont typeface="Arial" pitchFamily="34" charset="0"/>
              <a:buChar char="•"/>
            </a:pPr>
            <a:r>
              <a:rPr lang="en-US" altLang="zh-CN" sz="2400" dirty="0" smtClean="0"/>
              <a:t>The mapping table should cover all three use cases (i.e. fixed rooftop, indoor portable, and mobile outdoor) defined in R1-163939.</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US" dirty="0" smtClean="0"/>
              <a:t>Proposal</a:t>
            </a:r>
            <a:endParaRPr lang="en-US" dirty="0"/>
          </a:p>
        </p:txBody>
      </p:sp>
      <p:sp>
        <p:nvSpPr>
          <p:cNvPr id="5" name="内容占位符 2"/>
          <p:cNvSpPr>
            <a:spLocks noGrp="1"/>
          </p:cNvSpPr>
          <p:nvPr>
            <p:ph idx="1"/>
          </p:nvPr>
        </p:nvSpPr>
        <p:spPr>
          <a:xfrm>
            <a:off x="395536" y="1124744"/>
            <a:ext cx="8363272" cy="4896544"/>
          </a:xfrm>
        </p:spPr>
        <p:txBody>
          <a:bodyPr>
            <a:normAutofit/>
          </a:bodyPr>
          <a:lstStyle/>
          <a:p>
            <a:r>
              <a:rPr lang="en-US" altLang="zh-CN" dirty="0" smtClean="0"/>
              <a:t>Whether to introduce a new CP </a:t>
            </a:r>
            <a:r>
              <a:rPr lang="en-US" altLang="zh-CN" dirty="0"/>
              <a:t>beyond the existing </a:t>
            </a:r>
            <a:r>
              <a:rPr lang="en-US" altLang="zh-CN" dirty="0" smtClean="0"/>
              <a:t>LTE CPs for </a:t>
            </a:r>
            <a:r>
              <a:rPr lang="en-US" altLang="zh-CN" dirty="0" err="1"/>
              <a:t>eMBMS</a:t>
            </a:r>
            <a:r>
              <a:rPr lang="en-US" altLang="zh-CN" dirty="0"/>
              <a:t> transmissions in </a:t>
            </a:r>
            <a:r>
              <a:rPr lang="en-US" altLang="zh-CN" dirty="0" smtClean="0"/>
              <a:t>Rel-14 should be concluded after the mapping of the SINR achievable with a 95% coverage probability to the corresponding MCS is agreed.</a:t>
            </a:r>
            <a:endParaRPr lang="zh-CN" altLang="zh-CN" dirty="0"/>
          </a:p>
          <a:p>
            <a:pPr lvl="1">
              <a:buNone/>
            </a:pPr>
            <a:endParaRPr lang="en-US" altLang="zh-CN" i="1" dirty="0" smtClean="0"/>
          </a:p>
        </p:txBody>
      </p:sp>
    </p:spTree>
    <p:extLst>
      <p:ext uri="{BB962C8B-B14F-4D97-AF65-F5344CB8AC3E}">
        <p14:creationId xmlns:p14="http://schemas.microsoft.com/office/powerpoint/2010/main" xmlns="" val="33741047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3487</TotalTime>
  <Words>203</Words>
  <Application>Microsoft Office PowerPoint</Application>
  <PresentationFormat>全屏显示(4:3)</PresentationFormat>
  <Paragraphs>12</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WF on the support for a longer CP in MBSFN subframes</vt:lpstr>
      <vt:lpstr>Background</vt:lpstr>
      <vt:lpstr>Proposal</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ePDCCH detection for LC/CE UE</dc:title>
  <dc:creator>Luochao (Chao)</dc:creator>
  <cp:lastModifiedBy>Huawei2</cp:lastModifiedBy>
  <cp:revision>272</cp:revision>
  <dcterms:created xsi:type="dcterms:W3CDTF">2015-04-22T00:12:23Z</dcterms:created>
  <dcterms:modified xsi:type="dcterms:W3CDTF">2016-08-25T11:57:03Z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(4)bCLdDTZCyIKustfKVqxolJ3yt7I8UxxRiE4l8UmQHEaiq2tr/ILGZ4jhDntCJzxMduTx8z/S
UIPfEWdjLry1ieVmow6Et8U0Q9xvRK3iGFSZE2rnzrqYttd52p5nOa/fjZr1hiuvVgof8Z78
a0TlNIQ2C8DdI0tFcaEl+ba5Zdoaj/gPCzZ6td7cJqDPRXB11oRm0B4/WWq9/R4EMB7b7NAz
5UMF6QDInA28p8pQAH</vt:lpwstr>
  </property>
  <property fmtid="{D5CDD505-2E9C-101B-9397-08002B2CF9AE}" pid="4" name="_new_ms_pID_725431">
    <vt:lpwstr>lutaNSY+z2rpZ1sy4u5EBe75ZtmipxJgAp8JqDiUiCuN8lrSdov0Ui
fmWNQKXi5sKaDxA0rcyQUrC0jU96haDE+haBIaiN9VCtLCptztAQeCIDPVqhpNUTl/1BOlSM
s2Mhsgsy9f2WaP4WrU3Mz2C4I9KIF+7QBU2cBPX9hR+rZzLy2HzzXwNhiperRWeBhORfknHy
3Jp5qF7XKpN/j/7GNSSK+jWry8/zOYvMTeZf</vt:lpwstr>
  </property>
  <property fmtid="{D5CDD505-2E9C-101B-9397-08002B2CF9AE}" pid="5" name="_new_ms_pID_725432">
    <vt:lpwstr>VJhOIXPZEh7qBjNPZY/C5DFyrzNibwCTWTcG
9+Grt4vfykldBf8zcaDrPRiTklKURBfKPZGV0kzrnXTG+xmV/6t/yIb9PFMt7YXwekMMBGKO
eCV7eqTJmFZZoOPxn/1tvU8ZrvWG20jUNKOWf7sHlrcn0VThdLst5f+4NjXBwwmUkfu5VNV0
tMAtbOEhr7TUxWVSOM6HDGiPMMlDe4EMI9g3dBZUfvPTljDnGJtAEI</vt:lpwstr>
  </property>
  <property fmtid="{D5CDD505-2E9C-101B-9397-08002B2CF9AE}" pid="6" name="_new_ms_pID_725433">
    <vt:lpwstr>tL66sizqdqryBENYqQ
pZQnG5kIubuuSwA79aNOzMeQj3k=</vt:lpwstr>
  </property>
  <property fmtid="{D5CDD505-2E9C-101B-9397-08002B2CF9AE}" pid="7" name="_2015_ms_pID_725343">
    <vt:lpwstr>(3)vwG37y2cpgnJjH5PvXuORaSlS0sPZZo6ybNjg/Xgghe37WU3Zt2ZWffZrjvX4xkDdpztn1xV
EWCcEBa1zwQjmre14rxa6LEYjeKzSWnxvlIdrmpORoJOg2izK/v+82PKZLCWWPomp1ZtpHlX
ZJfsqHkRbmX1iK7WzRwbm4MuFnqV4qLm7AXnO0Cy938fuw31bRH2xVfiPtYjW2iZi03Iq9+S
XSg2/YcfaDbwOfCq2t</vt:lpwstr>
  </property>
  <property fmtid="{D5CDD505-2E9C-101B-9397-08002B2CF9AE}" pid="8" name="_2015_ms_pID_7253431">
    <vt:lpwstr>0Vl4PZXCbUuPzI2y/x5+FA9pQbmRH5lbjbLVd20K7Lxb3j+FIImAMQ
6kCnGJ5CmkYPWISLpY7hI9xv3mgV5eR+vTJR8QVzFRzatgkFZVXBqv8Z9zcE/GFhZArz+XP8
R9LY6Z3rNxyC1l+YKxp6bIeDZxvvCPg4auI5Q0oBINMVRLZe3jAzVJUGGj0X6/k6aq8y80US
wtoUzkE7jg31wgZS2/YtRkziBiyPSbEXla9I</vt:lpwstr>
  </property>
  <property fmtid="{D5CDD505-2E9C-101B-9397-08002B2CF9AE}" pid="9" name="_2015_ms_pID_7253432">
    <vt:lpwstr>1gqdOxY9wQSjc/34hWcU7lwC8xXtq0ORcmPR
fOWji3k1DwRo3jt0ryr50YK9liuW7A==</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1472126130</vt:lpwstr>
  </property>
</Properties>
</file>