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CCA44-21BC-4D3D-9D65-3A2D949A6D5C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0E77-0758-4117-8040-62DC44DD27A9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983CA-ADEB-40DA-BCA2-7F00F9658BB3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E740-44D6-4EA4-BEAD-290B5F6162EA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4FB5-73F5-4B46-B005-1D0E4944ADFF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EC679-54C5-41F7-97EF-4E930D7E43D1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F61D6-BC4A-4753-883A-9A870B61109C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1D88-6989-49FE-B031-4F1B0DD5C92F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42522-56C5-48E3-ABD4-EC65787702FA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DE7BF-D06B-416C-BDA6-DCDC7042507D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C178-1037-425A-93B5-D45ECE4625CF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46CC9-C4C6-49C7-916D-CFB1B8A433E2}" type="datetime1">
              <a:rPr lang="en-US" altLang="zh-CN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</a:t>
            </a:r>
            <a:r>
              <a:rPr lang="en-GB" sz="2400" b="1" smtClean="0"/>
              <a:t>	</a:t>
            </a:r>
            <a:r>
              <a:rPr lang="en-GB" sz="2400" b="1" smtClean="0"/>
              <a:t>R1-168394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DL </a:t>
            </a:r>
            <a:r>
              <a:rPr lang="en-US" altLang="zh-CN" sz="4000" dirty="0" smtClean="0"/>
              <a:t>Transmission Scheme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NEC</a:t>
            </a:r>
            <a:r>
              <a:rPr lang="en-US" altLang="zh-CN" sz="2800" dirty="0" smtClean="0">
                <a:solidFill>
                  <a:srgbClr val="000000"/>
                </a:solidFill>
              </a:rPr>
              <a:t> , Intel</a:t>
            </a:r>
            <a:r>
              <a:rPr lang="en-US" sz="2800" dirty="0" smtClean="0">
                <a:solidFill>
                  <a:srgbClr val="000000"/>
                </a:solidFill>
              </a:rPr>
              <a:t>, Samsung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1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000" dirty="0" smtClean="0"/>
              <a:t>In RAN1#85 meeting, the following agreements were achieved,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The following DL multi-antenna transmissions to be studied for NR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Closed-loop/(Semi)Open-loop spatial multiplexing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Single/Multi-point transmissions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SU/MU-MIMO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Transmit diversity,</a:t>
            </a:r>
            <a:endParaRPr lang="zh-CN" altLang="zh-CN" sz="2000" dirty="0" smtClean="0"/>
          </a:p>
          <a:p>
            <a:pPr lvl="2"/>
            <a:r>
              <a:rPr lang="en-US" altLang="zh-CN" sz="2000" dirty="0" smtClean="0"/>
              <a:t>e.g., Single/Multi panel spatial diversity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Combination of above techniques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Other DL multi-antenna transmissions and related techniques are not precluded</a:t>
            </a:r>
            <a:endParaRPr lang="zh-CN" altLang="zh-CN" sz="2000" dirty="0" smtClean="0"/>
          </a:p>
          <a:p>
            <a:r>
              <a:rPr lang="en-US" altLang="zh-CN" sz="2000" dirty="0" smtClean="0"/>
              <a:t>This does not imply that used transmission technique needs to be known to the UE</a:t>
            </a:r>
            <a:endParaRPr lang="zh-CN" altLang="en-US" sz="2000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2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3</a:t>
            </a:fld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txBody>
          <a:bodyPr>
            <a:normAutofit/>
          </a:bodyPr>
          <a:lstStyle/>
          <a:p>
            <a:pPr lvl="0"/>
            <a:r>
              <a:rPr lang="en-US" altLang="zh-CN" sz="2000" dirty="0" smtClean="0"/>
              <a:t>RAN1 to study multiplexing of different transmission methods/schemes to different UEs at the same time-frequency resource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RAN1 to study transmit diversity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SFBC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SFBC-FSTD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Other methods/schemes are not precluded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Demodulation reference for transmit diversity is DM-RS</a:t>
            </a:r>
            <a:endParaRPr lang="zh-CN" altLang="zh-CN" sz="2000" dirty="0" smtClean="0"/>
          </a:p>
          <a:p>
            <a:pPr lvl="2"/>
            <a:r>
              <a:rPr lang="en-US" altLang="zh-CN" sz="2000" dirty="0" smtClean="0"/>
              <a:t>QCL with other types of RS should be studied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Support dynamic switching between different transmission methods/schemes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One of the transmission methods/schemes can be transmit diversity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Note: the multiple antenna ports used for transmit diversity can be on different beams and/or on different TRPs and/or different polarizations</a:t>
            </a:r>
            <a:endParaRPr lang="zh-CN" altLang="zh-CN" sz="2000" dirty="0" smtClean="0"/>
          </a:p>
          <a:p>
            <a:endParaRPr lang="en-US" altLang="zh-CN" sz="20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4528</TotalTime>
  <Words>174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PM: R5-162926</cp:lastModifiedBy>
  <cp:revision>364</cp:revision>
  <dcterms:created xsi:type="dcterms:W3CDTF">2016-03-24T01:14:08Z</dcterms:created>
  <dcterms:modified xsi:type="dcterms:W3CDTF">2016-08-25T08:15:16Z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(3)9duNuR5yd3HBNNwSVsNMU/ze4x2q7XRjrcFVQwbakrMb+o+44wv55heiv+9bx93D+BlPye6E
tjYQx6uvZh92doeDDGl8aL3mMSMGcsKYCiuGDHLW+j8qIpK9lbgR0nripB31gFY9mGYot1oj
Ks4sUcRRmdq1pj5ZKMMf3TX80D9efChlKIsPfr52KnX0qetsORfZAxU6daI7xWCTGiGchq7d
30mwYeQb5bmpTckgBs</vt:lpwstr>
  </property>
  <property fmtid="{D5CDD505-2E9C-101B-9397-08002B2CF9AE}" pid="9" name="_2015_ms_pID_7253431">
    <vt:lpwstr>0beghOw9BSGZHgcimjrGBz8aDEA3jeu/jrWXS9b4DR98yrA2UVnlv9
1klOFd+iLapGYdhJkgm1t0P3gM3luNrCO/ItlL99PvARQmeyFtOAp+hGMEW2ypdgMHLKHTLg
adY/W1YjAEF36yinVK5KPXI1ChXlm+2FgLu7Hp48T2v3emZ/CkJPOK/y5VaEV8dyK2uj8Jc1
kezDsrFzmr9BSyl0xVpKFfa6UDqdeUK9qMrZ</vt:lpwstr>
  </property>
  <property fmtid="{D5CDD505-2E9C-101B-9397-08002B2CF9AE}" pid="10" name="_2015_ms_pID_7253432">
    <vt:lpwstr>ngajy6meHWNZgub/0+eVLp2zlXBW0zjS1JWG
QvbsTj1e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1472108370</vt:lpwstr>
  </property>
</Properties>
</file>