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7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2859" autoAdjust="0"/>
    <p:restoredTop sz="94660"/>
  </p:normalViewPr>
  <p:slideViewPr>
    <p:cSldViewPr>
      <p:cViewPr varScale="1">
        <p:scale>
          <a:sx n="89" d="100"/>
          <a:sy n="89" d="100"/>
        </p:scale>
        <p:origin x="211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WF on PSBCH demodulation for V2V communication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Intel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075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en-US" altLang="ru-RU" sz="1800" b="1" dirty="0" smtClean="0"/>
              <a:t>R1-168381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Demodulation performance of PSBCH is sensitive to the number of punctured symbols and number of available symbols [R1-166256, R1-166510]</a:t>
            </a:r>
          </a:p>
          <a:p>
            <a:r>
              <a:rPr lang="en-US" sz="2800" dirty="0" smtClean="0"/>
              <a:t>Currently agreed physical structure and content size leads to very poor BLER performance due to puncturing of series of bits and consequent systematic error</a:t>
            </a:r>
          </a:p>
          <a:p>
            <a:r>
              <a:rPr lang="en-US" sz="2800" dirty="0" smtClean="0"/>
              <a:t>RAN1 needs to address the issue and make it independent from DMRS allocation or punctured symbols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006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Proposal</a:t>
            </a:r>
            <a:endParaRPr lang="ru-RU" altLang="ru-RU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PSBCH rate matching is done across DMRS, PSSS, SSSS, the first, and the last symbols of PSBCH subframe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On-screen Show 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PSBCH demodulation for V2V communication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2016-08-25T07:21:32Z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2016-08-25 07:21:32Z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