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3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WF on low-PAPR/CM technique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400" dirty="0">
                <a:latin typeface="Calibri" pitchFamily="34" charset="0"/>
              </a:rPr>
              <a:t>3GPP TSG RAN WG1 Meeting #86</a:t>
            </a:r>
            <a:r>
              <a:rPr lang="en-US" altLang="zh-CN" sz="2400" dirty="0">
                <a:latin typeface="Calibri" pitchFamily="34" charset="0"/>
              </a:rPr>
              <a:t>   </a:t>
            </a:r>
            <a:r>
              <a:rPr lang="sv-SE" altLang="zh-CN" sz="2400" dirty="0">
                <a:latin typeface="Calibri" pitchFamily="34" charset="0"/>
              </a:rPr>
              <a:t>         		</a:t>
            </a:r>
            <a:r>
              <a:rPr lang="sv-SE" altLang="zh-CN" sz="2400">
                <a:latin typeface="Calibri" pitchFamily="34" charset="0"/>
              </a:rPr>
              <a:t>         </a:t>
            </a:r>
            <a:r>
              <a:rPr lang="sv-SE" altLang="zh-CN" sz="2400" smtClean="0">
                <a:latin typeface="Calibri" pitchFamily="34" charset="0"/>
              </a:rPr>
              <a:t>R1-168367</a:t>
            </a:r>
            <a:endParaRPr lang="en-US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n-GB" altLang="en-US" sz="2400" dirty="0">
                <a:latin typeface="Calibri" pitchFamily="34" charset="0"/>
              </a:rPr>
              <a:t>Gothenburg, Sweden 22</a:t>
            </a:r>
            <a:r>
              <a:rPr lang="en-GB" altLang="en-US" sz="2400" baseline="30000" dirty="0">
                <a:latin typeface="Calibri" pitchFamily="34" charset="0"/>
              </a:rPr>
              <a:t>nd</a:t>
            </a:r>
            <a:r>
              <a:rPr lang="en-GB" altLang="en-US" sz="2400" dirty="0">
                <a:latin typeface="Calibri" pitchFamily="34" charset="0"/>
              </a:rPr>
              <a:t> - 26</a:t>
            </a:r>
            <a:r>
              <a:rPr lang="en-GB" altLang="en-US" sz="2400" baseline="30000" dirty="0">
                <a:latin typeface="Calibri" pitchFamily="34" charset="0"/>
              </a:rPr>
              <a:t>th</a:t>
            </a:r>
            <a:r>
              <a:rPr lang="en-GB" altLang="en-US" sz="2400" dirty="0">
                <a:latin typeface="Calibri" pitchFamily="34" charset="0"/>
              </a:rPr>
              <a:t> August 2016</a:t>
            </a:r>
            <a:endParaRPr lang="en-US" altLang="en-US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250825" y="1245543"/>
            <a:ext cx="2905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2286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ja-JP" sz="2400" dirty="0">
                <a:latin typeface="Calibri" pitchFamily="34" charset="0"/>
              </a:rPr>
              <a:t>Agenda Item: </a:t>
            </a:r>
            <a:r>
              <a:rPr lang="en-GB" altLang="zh-CN" sz="2400" dirty="0" smtClean="0"/>
              <a:t>8.1.2.1</a:t>
            </a:r>
            <a:endParaRPr lang="en-US" altLang="ja-JP" sz="2400" dirty="0">
              <a:latin typeface="Calibri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187458"/>
            <a:ext cx="90364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ja-JP" sz="2400" b="0" dirty="0" smtClean="0">
                <a:ea typeface="ＭＳ Ｐゴシック" pitchFamily="50" charset="-128"/>
              </a:rPr>
              <a:t>Ericsson, </a:t>
            </a:r>
            <a:r>
              <a:rPr lang="en-US" altLang="ja-JP" sz="2400" b="0" dirty="0" smtClean="0">
                <a:ea typeface="ＭＳ Ｐゴシック" pitchFamily="50" charset="-128"/>
              </a:rPr>
              <a:t>DoCoMo, Huawei, Nokia, Panasonic, Qualcomm, Vodafone, OPPO</a:t>
            </a:r>
            <a:endParaRPr lang="en-US" altLang="ja-JP" sz="2400" b="0" dirty="0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/>
              <a:t>Already  agreed: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At </a:t>
            </a:r>
            <a:r>
              <a:rPr lang="en-US" sz="2400" dirty="0"/>
              <a:t>least up to 40 GHz for </a:t>
            </a:r>
            <a:r>
              <a:rPr lang="en-US" sz="2400" dirty="0" err="1"/>
              <a:t>eMBB</a:t>
            </a:r>
            <a:r>
              <a:rPr lang="en-US" sz="2400" dirty="0"/>
              <a:t> and URLLC services, NR supports CP-OFDM based waveform </a:t>
            </a:r>
            <a:r>
              <a:rPr lang="en-US" sz="2400" dirty="0" smtClean="0"/>
              <a:t>…, </a:t>
            </a:r>
            <a:r>
              <a:rPr lang="en-US" sz="2400" dirty="0"/>
              <a:t>possibly with additional low PAPR/CM technique(s) (e.g., DFT-S-OFDM, etc</a:t>
            </a:r>
            <a:r>
              <a:rPr lang="en-US" sz="2400" dirty="0" smtClean="0"/>
              <a:t>.)</a:t>
            </a:r>
          </a:p>
          <a:p>
            <a:pPr lvl="0">
              <a:spcBef>
                <a:spcPts val="1800"/>
              </a:spcBef>
            </a:pPr>
            <a:r>
              <a:rPr lang="en-US" sz="2400" b="1" dirty="0" smtClean="0"/>
              <a:t>Unclear:</a:t>
            </a:r>
          </a:p>
          <a:p>
            <a:pPr lvl="1"/>
            <a:r>
              <a:rPr lang="en-US" sz="2000" dirty="0" smtClean="0"/>
              <a:t>Would possible “additional low PAPR/CM techniques” be for DL+UL or UL only?</a:t>
            </a:r>
          </a:p>
          <a:p>
            <a:pPr lvl="1"/>
            <a:r>
              <a:rPr lang="en-US" sz="2000" dirty="0" smtClean="0"/>
              <a:t>Would possible “additional low PAPR/CM techniques” be complementary or always used?</a:t>
            </a:r>
          </a:p>
          <a:p>
            <a:pPr lvl="1"/>
            <a:r>
              <a:rPr lang="en-US" sz="2000" dirty="0" smtClean="0"/>
              <a:t>If complementary, would there be a common reference-signal/control-signal structure or different reference-signal/control-signal structures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6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2400" b="1" dirty="0" smtClean="0"/>
              <a:t>Already agreed: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At </a:t>
            </a:r>
            <a:r>
              <a:rPr lang="en-US" sz="2400" dirty="0"/>
              <a:t>least up to 40 GHz for </a:t>
            </a:r>
            <a:r>
              <a:rPr lang="en-US" sz="2400" dirty="0" err="1"/>
              <a:t>eMBB</a:t>
            </a:r>
            <a:r>
              <a:rPr lang="en-US" sz="2400" dirty="0"/>
              <a:t> and URLLC services, NR supports CP-OFDM based waveform </a:t>
            </a:r>
            <a:r>
              <a:rPr lang="en-US" sz="2400" dirty="0" smtClean="0"/>
              <a:t>…, </a:t>
            </a:r>
            <a:r>
              <a:rPr lang="en-US" sz="2400" dirty="0"/>
              <a:t>possibly with additional low PAPR/CM technique(s) (e.g., DFT-S-OFDM, etc</a:t>
            </a:r>
            <a:r>
              <a:rPr lang="en-US" sz="2400" dirty="0" smtClean="0"/>
              <a:t>.)</a:t>
            </a:r>
          </a:p>
          <a:p>
            <a:pPr lvl="0">
              <a:spcBef>
                <a:spcPts val="1800"/>
              </a:spcBef>
            </a:pPr>
            <a:r>
              <a:rPr lang="en-US" sz="2400" b="1" dirty="0" smtClean="0"/>
              <a:t>Proposal:</a:t>
            </a:r>
          </a:p>
          <a:p>
            <a:pPr lvl="1"/>
            <a:r>
              <a:rPr lang="en-US" sz="2000" dirty="0" smtClean="0"/>
              <a:t>For data transmission, </a:t>
            </a:r>
            <a:r>
              <a:rPr lang="en-US" sz="2000" dirty="0"/>
              <a:t>a</a:t>
            </a:r>
            <a:r>
              <a:rPr lang="en-US" sz="2000" dirty="0" smtClean="0"/>
              <a:t>dditional low-PAPR/CM technique(s) is only considered for uplink</a:t>
            </a:r>
          </a:p>
          <a:p>
            <a:pPr lvl="2"/>
            <a:r>
              <a:rPr lang="en-US" sz="1600" dirty="0"/>
              <a:t>Additional low-PAPR/CM technique(s </a:t>
            </a:r>
            <a:r>
              <a:rPr lang="en-US" sz="1600" dirty="0" smtClean="0"/>
              <a:t>) for special downlink signals such as sync signals is FFS</a:t>
            </a:r>
          </a:p>
          <a:p>
            <a:pPr lvl="1"/>
            <a:r>
              <a:rPr lang="en-US" sz="2000" dirty="0" smtClean="0"/>
              <a:t>Additional low PAPR/CM technique</a:t>
            </a:r>
            <a:r>
              <a:rPr lang="en-US" altLang="zh-CN" sz="2000" dirty="0" smtClean="0"/>
              <a:t>(s)</a:t>
            </a:r>
            <a:r>
              <a:rPr lang="en-US" sz="2000" dirty="0" smtClean="0"/>
              <a:t> is considered as </a:t>
            </a:r>
            <a:r>
              <a:rPr lang="en-US" sz="2000" i="1" u="sng" dirty="0" smtClean="0"/>
              <a:t>complement</a:t>
            </a:r>
            <a:r>
              <a:rPr lang="en-US" sz="2000" i="1" dirty="0" smtClean="0"/>
              <a:t> </a:t>
            </a:r>
            <a:r>
              <a:rPr lang="en-US" sz="2000" dirty="0" smtClean="0"/>
              <a:t>to </a:t>
            </a:r>
            <a:br>
              <a:rPr lang="en-US" sz="2000" dirty="0" smtClean="0"/>
            </a:br>
            <a:r>
              <a:rPr lang="en-US" sz="2000" dirty="0" smtClean="0"/>
              <a:t>CP-OFDM without low-PAPR/CM technique</a:t>
            </a:r>
            <a:r>
              <a:rPr lang="en-US" altLang="zh-CN" sz="2000" dirty="0" smtClean="0"/>
              <a:t>(s)</a:t>
            </a:r>
            <a:endParaRPr lang="en-US" sz="2000" dirty="0" smtClean="0"/>
          </a:p>
          <a:p>
            <a:pPr lvl="1"/>
            <a:r>
              <a:rPr lang="en-US" sz="2000" dirty="0" smtClean="0"/>
              <a:t>RAN1 should strive for maximum commonality, in terms of </a:t>
            </a:r>
            <a:r>
              <a:rPr lang="en-US" sz="2000" dirty="0" smtClean="0"/>
              <a:t>uplink reference-signal </a:t>
            </a:r>
            <a:r>
              <a:rPr lang="en-US" sz="2000" dirty="0" smtClean="0"/>
              <a:t>and control channel for CP-OFDM with and without additional low-PAPR/CM technique</a:t>
            </a:r>
            <a:r>
              <a:rPr lang="en-US" altLang="zh-CN" sz="2000" dirty="0" smtClean="0"/>
              <a:t>(s)</a:t>
            </a:r>
            <a:r>
              <a:rPr lang="en-US" sz="2000" dirty="0" smtClean="0"/>
              <a:t> if </a:t>
            </a:r>
            <a:r>
              <a:rPr lang="en-US" altLang="zh-CN" sz="2000" dirty="0" smtClean="0"/>
              <a:t>additional low-PAPR/CM technique(s) </a:t>
            </a:r>
            <a:r>
              <a:rPr lang="en-US" sz="2000" dirty="0" smtClean="0"/>
              <a:t>is to be supported.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39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low-PAPR/CM technique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Erik Dahlman</cp:lastModifiedBy>
  <cp:revision>17</cp:revision>
  <dcterms:created xsi:type="dcterms:W3CDTF">2016-08-24T13:04:19Z</dcterms:created>
  <dcterms:modified xsi:type="dcterms:W3CDTF">2016-08-25T08:14:01Z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1472066729</vt:lpwstr>
  </property>
  <property fmtid="{D5CDD505-2E9C-101B-9397-08002B2CF9AE}" pid="3" name="_2015_ms_pID_725343">
    <vt:lpwstr>(2)pU6bNU7g8eenoOZl8XZYnYl6nQdHn2/WKGjZttKsDU6QW62Qlp5/VQe3p3SEf3tO+NOrfU0h
UK65FrRiHYfsnGU7DClBKZfI0eMEaVCx6QVRA1MDkJmHrbzQRPjISc6mnkTn3aFB3KN4HKgo
7Hv+RuuLtYf9IVM2QGIBNF3MSMT9y6LeWOKgGR4kBCBBIGONh/pAKWE5C0tfKhG1oikiYpMm
ek3R/zdZJMavmqG7mn</vt:lpwstr>
  </property>
  <property fmtid="{D5CDD505-2E9C-101B-9397-08002B2CF9AE}" pid="4" name="_2015_ms_pID_7253431">
    <vt:lpwstr>GfZ6D8KC7ClyPCPLcJvAAMFyhIPHqo1bWfUtpjy+BlLX5AKDFld+7w
TgLbVs7Tnsn5hzakeUBVidA1dHGBdiemasgfM972j5yTqSHi9xgj+csqyuBITKr7Ghi9+lqb
l8RWFTDY3x2N0HyS62zI4eeoW/AwQuQ6lOc22rxbujAlzw==</vt:lpwstr>
  </property>
</Properties>
</file>