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80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Advanced CQI Measurement and Report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NTT DOCOMO, Qualcomm, …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0082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#86</a:t>
            </a:r>
            <a:endParaRPr kumimoji="1" lang="zh-CN" altLang="zh-CN" sz="2000" dirty="0"/>
          </a:p>
          <a:p>
            <a:r>
              <a:rPr kumimoji="1" lang="en-US" altLang="zh-CN" sz="2000" dirty="0"/>
              <a:t>Gothenburg, Sweden 22nd - 26th August 2016</a:t>
            </a:r>
            <a:endParaRPr kumimoji="1" lang="zh-CN" altLang="zh-CN" sz="2000" dirty="0"/>
          </a:p>
          <a:p>
            <a:pPr eaLnBrk="1" hangingPunct="1"/>
            <a:r>
              <a:rPr kumimoji="1" lang="en-US" altLang="ja-JP" sz="2000" dirty="0"/>
              <a:t>Agenda item: 7.2.4.2.3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R1-16</a:t>
            </a:r>
            <a:r>
              <a:rPr lang="en-US" altLang="ko-KR" sz="2400">
                <a:ea typeface="Gulim" pitchFamily="34" charset="-127"/>
              </a:rPr>
              <a:t>8323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458200" cy="5486400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dirty="0"/>
              <a:t>Support DMRS based CQI enhancements: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Specify new UE behavior to measure CQI on DMRS ports when corresponding PDSCH is transmitting.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Specify downlink signalling to trigger the DMRS based CQI measurement and feedback.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If necessary, specify feedback mode for the DMRS based CQI report.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36560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83</Words>
  <Application>Microsoft Office PowerPoint</Application>
  <PresentationFormat>全屏显示(4:3)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Gulim</vt:lpstr>
      <vt:lpstr>ＭＳ Ｐゴシック</vt:lpstr>
      <vt:lpstr>宋体</vt:lpstr>
      <vt:lpstr>Arial</vt:lpstr>
      <vt:lpstr>Calibri</vt:lpstr>
      <vt:lpstr>Office Theme</vt:lpstr>
      <vt:lpstr>WF on Advanced CQI Measurement and Report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Chongning NA</dc:creator>
  <cp:lastModifiedBy>na</cp:lastModifiedBy>
  <cp:revision>56</cp:revision>
  <dcterms:created xsi:type="dcterms:W3CDTF">2016-05-23T04:09:27Z</dcterms:created>
  <dcterms:modified xsi:type="dcterms:W3CDTF">2016-08-24T14:34:27Z</dcterms:modified>
</cp:coreProperties>
</file>