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528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Hybrid CSI Reporting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NTT DOCOMO, KT corporation, </a:t>
            </a:r>
            <a:r>
              <a:rPr lang="en-US" dirty="0" smtClean="0"/>
              <a:t>ITL</a:t>
            </a:r>
            <a:r>
              <a:rPr lang="en-US" smtClean="0"/>
              <a:t>, KDDI, LG </a:t>
            </a:r>
            <a:r>
              <a:rPr lang="en-US" dirty="0" smtClean="0"/>
              <a:t>Electronics, Mitsubishi Electric, </a:t>
            </a:r>
            <a:r>
              <a:rPr lang="en-US" dirty="0" smtClean="0"/>
              <a:t>NEC, Samsung</a:t>
            </a:r>
            <a:r>
              <a:rPr lang="en-US" dirty="0" smtClean="0"/>
              <a:t>, </a:t>
            </a:r>
            <a:r>
              <a:rPr lang="en-US" dirty="0" smtClean="0"/>
              <a:t>Sharp, Softbank</a:t>
            </a:r>
            <a:r>
              <a:rPr lang="en-US" dirty="0" smtClean="0"/>
              <a:t>, Sony, </a:t>
            </a:r>
            <a:r>
              <a:rPr lang="en-US" dirty="0" err="1" smtClean="0"/>
              <a:t>Straightpath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Gothenburg, Sweden 22nd - 26th August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7.2.4.2.2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3124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000" dirty="0" smtClean="0">
                <a:ea typeface="Gulim" pitchFamily="34" charset="-127"/>
              </a:rPr>
              <a:t>R1-16</a:t>
            </a:r>
            <a:r>
              <a:rPr lang="en-US" altLang="ko-KR" sz="2000" dirty="0" smtClean="0">
                <a:ea typeface="Gulim" pitchFamily="34" charset="-127"/>
              </a:rPr>
              <a:t>8286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From RAN1#85, description of mechanism 2A</a:t>
            </a:r>
          </a:p>
          <a:p>
            <a:pPr marL="0" lvl="0" indent="0">
              <a:buNone/>
            </a:pPr>
            <a:endParaRPr lang="en-US" sz="2400" i="1" dirty="0" smtClean="0"/>
          </a:p>
          <a:p>
            <a:pPr marL="346075" lvl="0" indent="0">
              <a:buNone/>
            </a:pPr>
            <a:r>
              <a:rPr lang="en-US" sz="2400" i="1" dirty="0" smtClean="0"/>
              <a:t>For </a:t>
            </a:r>
            <a:r>
              <a:rPr lang="en-US" sz="2400" i="1" dirty="0"/>
              <a:t>hybrid CSI with one CSI process, support CLASS B with K≥1 CSI-RS resources for the 1</a:t>
            </a:r>
            <a:r>
              <a:rPr lang="en-US" sz="2400" i="1" baseline="30000" dirty="0"/>
              <a:t>st</a:t>
            </a:r>
            <a:r>
              <a:rPr lang="en-US" sz="2400" i="1" dirty="0"/>
              <a:t> </a:t>
            </a:r>
            <a:r>
              <a:rPr lang="en-US" sz="2400" i="1" dirty="0" err="1"/>
              <a:t>eMIMO</a:t>
            </a:r>
            <a:r>
              <a:rPr lang="en-US" sz="2400" i="1" dirty="0"/>
              <a:t>-Type and CLASS B with K=1 CSI-RS resources for the 2</a:t>
            </a:r>
            <a:r>
              <a:rPr lang="en-US" sz="2400" i="1" baseline="30000" dirty="0"/>
              <a:t>nd</a:t>
            </a:r>
            <a:r>
              <a:rPr lang="en-US" sz="2400" i="1" dirty="0"/>
              <a:t> </a:t>
            </a:r>
            <a:r>
              <a:rPr lang="en-US" sz="2400" i="1" dirty="0" err="1"/>
              <a:t>eMIMO</a:t>
            </a:r>
            <a:r>
              <a:rPr lang="en-US" sz="2400" i="1" dirty="0"/>
              <a:t>-Type</a:t>
            </a:r>
            <a:endParaRPr lang="en-US" sz="2400" dirty="0"/>
          </a:p>
          <a:p>
            <a:pPr lvl="1"/>
            <a:r>
              <a:rPr lang="en-US" sz="2000" i="1" dirty="0"/>
              <a:t>For the 1</a:t>
            </a:r>
            <a:r>
              <a:rPr lang="en-US" sz="2000" i="1" baseline="30000" dirty="0"/>
              <a:t>st</a:t>
            </a:r>
            <a:r>
              <a:rPr lang="en-US" sz="2000" i="1" dirty="0"/>
              <a:t> </a:t>
            </a:r>
            <a:r>
              <a:rPr lang="en-US" sz="2000" i="1" dirty="0" err="1"/>
              <a:t>eMIMO</a:t>
            </a:r>
            <a:r>
              <a:rPr lang="en-US" sz="2000" i="1" dirty="0"/>
              <a:t>-Type, depending on the value of K</a:t>
            </a:r>
            <a:endParaRPr lang="en-US" sz="2000" dirty="0"/>
          </a:p>
          <a:p>
            <a:pPr lvl="2"/>
            <a:r>
              <a:rPr lang="en-US" sz="1800" i="1" dirty="0"/>
              <a:t>K=1: CQI/RI are reported. In addition, i</a:t>
            </a:r>
            <a:r>
              <a:rPr lang="en-US" sz="1800" i="1" baseline="-25000" dirty="0"/>
              <a:t>1</a:t>
            </a:r>
            <a:r>
              <a:rPr lang="en-US" sz="1800" i="1" dirty="0"/>
              <a:t> is reported for Rel.12 dual-stage codebooks </a:t>
            </a:r>
            <a:endParaRPr lang="en-US" sz="1800" dirty="0"/>
          </a:p>
          <a:p>
            <a:pPr lvl="2"/>
            <a:r>
              <a:rPr lang="en-US" sz="1800" i="1" dirty="0"/>
              <a:t>K&gt;1: two options</a:t>
            </a:r>
            <a:endParaRPr lang="en-US" sz="1800" dirty="0"/>
          </a:p>
          <a:p>
            <a:pPr lvl="3"/>
            <a:r>
              <a:rPr lang="en-US" sz="1600" i="1" dirty="0"/>
              <a:t>Option 1: CRI is reported</a:t>
            </a:r>
            <a:endParaRPr lang="en-US" sz="1600" dirty="0"/>
          </a:p>
          <a:p>
            <a:pPr lvl="3"/>
            <a:r>
              <a:rPr lang="en-US" sz="1600" i="1" dirty="0"/>
              <a:t>Option 2: PMI/RI for each CSI-RS resource are reported </a:t>
            </a:r>
            <a:endParaRPr lang="en-US" sz="1600" dirty="0"/>
          </a:p>
          <a:p>
            <a:pPr lvl="1"/>
            <a:r>
              <a:rPr lang="en-US" sz="2000" i="1" dirty="0"/>
              <a:t>For the 2</a:t>
            </a:r>
            <a:r>
              <a:rPr lang="en-US" sz="2000" i="1" baseline="30000" dirty="0"/>
              <a:t>nd</a:t>
            </a:r>
            <a:r>
              <a:rPr lang="en-US" sz="2000" i="1" dirty="0"/>
              <a:t> </a:t>
            </a:r>
            <a:r>
              <a:rPr lang="en-US" sz="2000" i="1" dirty="0" err="1"/>
              <a:t>eMIMO</a:t>
            </a:r>
            <a:r>
              <a:rPr lang="en-US" sz="2000" i="1" dirty="0"/>
              <a:t>-Type</a:t>
            </a:r>
            <a:endParaRPr lang="en-US" sz="2000" dirty="0"/>
          </a:p>
          <a:p>
            <a:pPr lvl="2"/>
            <a:r>
              <a:rPr lang="en-US" sz="1600" i="1" dirty="0"/>
              <a:t>CQI/PMI/RI are reported</a:t>
            </a:r>
            <a:endParaRPr lang="en-US" sz="5800" dirty="0" smtClean="0"/>
          </a:p>
          <a:p>
            <a:pPr lvl="0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35823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458200" cy="5486400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In addition to mechanism 1, specify </a:t>
            </a:r>
            <a:r>
              <a:rPr lang="en-US" sz="2400" b="1" i="1" dirty="0" smtClean="0"/>
              <a:t>simplified mechanism 2A </a:t>
            </a:r>
            <a:r>
              <a:rPr lang="en-US" sz="2400" dirty="0" smtClean="0"/>
              <a:t>as follows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sz="2000" dirty="0"/>
          </a:p>
          <a:p>
            <a:pPr marL="346075" lv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i="1" dirty="0"/>
              <a:t>For hybrid CSI with one CSI process, support </a:t>
            </a:r>
            <a:r>
              <a:rPr lang="en-US" sz="2400" b="1" i="1" dirty="0"/>
              <a:t>CLASS B with </a:t>
            </a:r>
            <a:r>
              <a:rPr lang="en-US" sz="2400" b="1" i="1" dirty="0" smtClean="0"/>
              <a:t>K&gt;1 </a:t>
            </a:r>
            <a:r>
              <a:rPr lang="en-US" sz="2400" i="1" dirty="0"/>
              <a:t>CSI-RS resources for the 1</a:t>
            </a:r>
            <a:r>
              <a:rPr lang="en-US" sz="2400" i="1" baseline="30000" dirty="0"/>
              <a:t>st</a:t>
            </a:r>
            <a:r>
              <a:rPr lang="en-US" sz="2400" i="1" dirty="0"/>
              <a:t> </a:t>
            </a:r>
            <a:r>
              <a:rPr lang="en-US" sz="2400" i="1" dirty="0" err="1"/>
              <a:t>eMIMO</a:t>
            </a:r>
            <a:r>
              <a:rPr lang="en-US" sz="2400" i="1" dirty="0"/>
              <a:t>-Type and </a:t>
            </a:r>
            <a:r>
              <a:rPr lang="en-US" sz="2400" b="1" i="1" dirty="0"/>
              <a:t>CLASS B with K=1 </a:t>
            </a:r>
            <a:r>
              <a:rPr lang="en-US" sz="2400" i="1" dirty="0"/>
              <a:t>CSI-RS </a:t>
            </a:r>
            <a:r>
              <a:rPr lang="en-US" sz="2400" i="1" dirty="0" smtClean="0"/>
              <a:t>resource </a:t>
            </a:r>
            <a:r>
              <a:rPr lang="en-US" sz="2400" i="1" dirty="0"/>
              <a:t>for the 2</a:t>
            </a:r>
            <a:r>
              <a:rPr lang="en-US" sz="2400" i="1" baseline="30000" dirty="0"/>
              <a:t>nd</a:t>
            </a:r>
            <a:r>
              <a:rPr lang="en-US" sz="2400" i="1" dirty="0"/>
              <a:t> </a:t>
            </a:r>
            <a:r>
              <a:rPr lang="en-US" sz="2400" i="1" dirty="0" err="1"/>
              <a:t>eMIMO</a:t>
            </a:r>
            <a:r>
              <a:rPr lang="en-US" sz="2400" i="1" dirty="0"/>
              <a:t>-Type</a:t>
            </a:r>
            <a:endParaRPr lang="en-US" sz="24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i="1" dirty="0"/>
              <a:t>For the 1</a:t>
            </a:r>
            <a:r>
              <a:rPr lang="en-US" sz="2000" i="1" baseline="30000" dirty="0"/>
              <a:t>st</a:t>
            </a:r>
            <a:r>
              <a:rPr lang="en-US" sz="2000" i="1" dirty="0"/>
              <a:t> </a:t>
            </a:r>
            <a:r>
              <a:rPr lang="en-US" sz="2000" i="1" dirty="0" err="1"/>
              <a:t>eMIMO</a:t>
            </a:r>
            <a:r>
              <a:rPr lang="en-US" sz="2000" i="1" dirty="0"/>
              <a:t>-Type, </a:t>
            </a:r>
            <a:r>
              <a:rPr lang="en-US" sz="2000" i="1" dirty="0" smtClean="0"/>
              <a:t>two options</a:t>
            </a:r>
            <a:endParaRPr lang="en-US" sz="2000" dirty="0"/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i="1" dirty="0" smtClean="0"/>
              <a:t>Option </a:t>
            </a:r>
            <a:r>
              <a:rPr lang="en-US" sz="1600" i="1" dirty="0"/>
              <a:t>1: </a:t>
            </a:r>
            <a:r>
              <a:rPr lang="en-US" sz="1600" i="1" dirty="0" smtClean="0"/>
              <a:t>CRI (without CQI/PMI/RI) </a:t>
            </a:r>
            <a:r>
              <a:rPr lang="en-US" sz="1600" i="1" dirty="0"/>
              <a:t>is reported</a:t>
            </a:r>
            <a:endParaRPr lang="en-US" sz="1600" dirty="0"/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Option </a:t>
            </a:r>
            <a:r>
              <a:rPr lang="en-US" sz="1600" i="1" dirty="0" smtClean="0"/>
              <a:t>2 (only support K=2): PMI assuming RI=1 </a:t>
            </a:r>
            <a:r>
              <a:rPr lang="en-US" sz="1600" i="1" dirty="0"/>
              <a:t>for each </a:t>
            </a:r>
            <a:r>
              <a:rPr lang="en-US" sz="1600" i="1" dirty="0" smtClean="0"/>
              <a:t>of the two CSI-RS resources </a:t>
            </a:r>
            <a:r>
              <a:rPr lang="en-US" sz="1600" i="1" dirty="0"/>
              <a:t>are reported </a:t>
            </a:r>
            <a:endParaRPr lang="en-US" sz="16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i="1" dirty="0"/>
              <a:t>For the 2</a:t>
            </a:r>
            <a:r>
              <a:rPr lang="en-US" sz="2000" i="1" baseline="30000" dirty="0"/>
              <a:t>nd</a:t>
            </a:r>
            <a:r>
              <a:rPr lang="en-US" sz="2000" i="1" dirty="0"/>
              <a:t> </a:t>
            </a:r>
            <a:r>
              <a:rPr lang="en-US" sz="2000" i="1" dirty="0" err="1"/>
              <a:t>eMIMO</a:t>
            </a:r>
            <a:r>
              <a:rPr lang="en-US" sz="2000" i="1" dirty="0"/>
              <a:t>-Type</a:t>
            </a:r>
            <a:endParaRPr lang="en-US" sz="2000" dirty="0"/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CQI/PMI/RI are </a:t>
            </a:r>
            <a:r>
              <a:rPr lang="en-US" sz="1600" i="1" dirty="0" smtClean="0"/>
              <a:t>reported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i="1" dirty="0" smtClean="0"/>
              <a:t>No interdependence in CQI calculation between 1</a:t>
            </a:r>
            <a:r>
              <a:rPr lang="en-US" sz="2000" i="1" baseline="30000" dirty="0" smtClean="0"/>
              <a:t>st</a:t>
            </a:r>
            <a:r>
              <a:rPr lang="en-US" sz="2000" i="1" dirty="0" smtClean="0"/>
              <a:t> and 2</a:t>
            </a:r>
            <a:r>
              <a:rPr lang="en-US" sz="2000" i="1" baseline="30000" dirty="0" smtClean="0"/>
              <a:t>nd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eMIMO</a:t>
            </a:r>
            <a:r>
              <a:rPr lang="en-US" sz="2000" i="1" dirty="0" smtClean="0"/>
              <a:t>-Types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31881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311</Words>
  <Application>Microsoft Macintosh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Hybrid CSI Reporting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Yuichi Kakishima</cp:lastModifiedBy>
  <cp:revision>45</cp:revision>
  <dcterms:created xsi:type="dcterms:W3CDTF">2016-05-23T04:09:27Z</dcterms:created>
  <dcterms:modified xsi:type="dcterms:W3CDTF">2016-08-24T14:03:09Z</dcterms:modified>
</cp:coreProperties>
</file>