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4" r:id="rId2"/>
    <p:sldId id="265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0E909-1F3A-4E83-9491-482AD7402E2D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6093E-100C-4521-AF5A-D2C2898F17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01825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B8C7936-7D4F-4924-B5B1-0CCA0F6A71DE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6093E-100C-4521-AF5A-D2C2898F17D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WF on </a:t>
            </a:r>
            <a:r>
              <a:rPr lang="en-US" altLang="zh-CN" dirty="0" err="1" smtClean="0"/>
              <a:t>sPDSCH</a:t>
            </a:r>
            <a:r>
              <a:rPr lang="en-US" altLang="zh-CN" dirty="0" smtClean="0"/>
              <a:t> and </a:t>
            </a:r>
            <a:r>
              <a:rPr lang="en-US" altLang="zh-CN" dirty="0" err="1" smtClean="0"/>
              <a:t>sPUSCH</a:t>
            </a:r>
            <a:r>
              <a:rPr lang="en-US" altLang="zh-CN" dirty="0" smtClean="0"/>
              <a:t> transmission</a:t>
            </a: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/>
            <a:r>
              <a:rPr lang="en-US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Huawei,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HiSilicon,Ericsson</a:t>
            </a:r>
            <a:r>
              <a:rPr lang="en-GB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884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b="1" dirty="0"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cs typeface="Times New Roman" pitchFamily="18" charset="0"/>
              </a:rPr>
              <a:t>86</a:t>
            </a:r>
            <a:r>
              <a:rPr lang="en-GB" altLang="ko-KR" b="1" dirty="0">
                <a:cs typeface="Times New Roman" pitchFamily="18" charset="0"/>
              </a:rPr>
              <a:t>	             			</a:t>
            </a:r>
            <a:r>
              <a:rPr lang="en-GB" altLang="ko-KR" b="1" dirty="0" smtClean="0">
                <a:cs typeface="Times New Roman" pitchFamily="18" charset="0"/>
              </a:rPr>
              <a:t>                                               </a:t>
            </a:r>
            <a:r>
              <a:rPr lang="en-US" altLang="zh-CN" b="1" smtClean="0">
                <a:ea typeface="Malgun Gothic" pitchFamily="34" charset="-127"/>
                <a:cs typeface="Times New Roman" pitchFamily="18" charset="0"/>
              </a:rPr>
              <a:t>R1-168195</a:t>
            </a:r>
            <a:endParaRPr lang="en-US" altLang="ko-KR" b="1" dirty="0">
              <a:solidFill>
                <a:srgbClr val="FF0000"/>
              </a:solidFill>
              <a:cs typeface="Times New Roman" pitchFamily="18" charset="0"/>
            </a:endParaRPr>
          </a:p>
          <a:p>
            <a:pPr eaLnBrk="0" hangingPunct="0"/>
            <a:r>
              <a:rPr lang="en-US" altLang="zh-CN" b="1" dirty="0" smtClean="0"/>
              <a:t>Gothenburg, Sweden 22</a:t>
            </a:r>
            <a:r>
              <a:rPr lang="en-US" altLang="zh-CN" b="1" baseline="30000" dirty="0" smtClean="0"/>
              <a:t>nd</a:t>
            </a:r>
            <a:r>
              <a:rPr lang="en-US" altLang="zh-CN" b="1" dirty="0" smtClean="0"/>
              <a:t> - 26</a:t>
            </a:r>
            <a:r>
              <a:rPr lang="en-US" altLang="zh-CN" b="1" baseline="30000" dirty="0" smtClean="0"/>
              <a:t>th</a:t>
            </a:r>
            <a:r>
              <a:rPr lang="en-US" altLang="zh-CN" b="1" dirty="0" smtClean="0"/>
              <a:t> August 2016</a:t>
            </a:r>
            <a:endParaRPr lang="en-GB" altLang="ko-KR" b="1" dirty="0">
              <a:cs typeface="Times New Roman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0" y="836712"/>
            <a:ext cx="24228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7.2.12.2.1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97152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For </a:t>
            </a:r>
            <a:r>
              <a:rPr lang="en-US" altLang="zh-CN" sz="2000" dirty="0" err="1" smtClean="0"/>
              <a:t>sPUSCH</a:t>
            </a:r>
            <a:r>
              <a:rPr lang="en-US" altLang="zh-CN" sz="2000" dirty="0" smtClean="0"/>
              <a:t> transmission in short TTI</a:t>
            </a:r>
          </a:p>
          <a:p>
            <a:pPr lvl="1"/>
            <a:r>
              <a:rPr lang="en-US" altLang="zh-CN" sz="1600" dirty="0" smtClean="0"/>
              <a:t>TM1 and TM2 are supported</a:t>
            </a:r>
          </a:p>
          <a:p>
            <a:pPr lvl="1"/>
            <a:r>
              <a:rPr lang="en-US" altLang="zh-CN" sz="1600" dirty="0" smtClean="0"/>
              <a:t>QPSK, 16QAM, 64QAM, 256QAM are supported</a:t>
            </a:r>
            <a:endParaRPr lang="en-US" altLang="zh-CN" sz="2000" dirty="0" smtClean="0"/>
          </a:p>
          <a:p>
            <a:r>
              <a:rPr lang="en-US" altLang="zh-CN" sz="2000" dirty="0" smtClean="0"/>
              <a:t>For </a:t>
            </a:r>
            <a:r>
              <a:rPr lang="en-US" altLang="zh-CN" sz="2000" dirty="0" err="1" smtClean="0"/>
              <a:t>sPDSCH</a:t>
            </a:r>
            <a:r>
              <a:rPr lang="en-US" altLang="zh-CN" sz="2000" dirty="0" smtClean="0"/>
              <a:t> transmission in short TTI</a:t>
            </a:r>
          </a:p>
          <a:p>
            <a:pPr lvl="1"/>
            <a:r>
              <a:rPr lang="en-US" altLang="zh-CN" sz="1600" dirty="0" smtClean="0"/>
              <a:t>TM1, 2, 3, 4, 6, 9, 10 are supported</a:t>
            </a:r>
          </a:p>
          <a:p>
            <a:pPr lvl="2"/>
            <a:r>
              <a:rPr lang="en-US" altLang="zh-CN" sz="1200" dirty="0" smtClean="0"/>
              <a:t>Down-selection is not precluded.</a:t>
            </a:r>
          </a:p>
          <a:p>
            <a:pPr lvl="1"/>
            <a:r>
              <a:rPr lang="en-US" altLang="zh-CN" sz="1600" dirty="0" smtClean="0"/>
              <a:t>QPSK, 16QAM, 64QAM, and 256QAM are supported</a:t>
            </a:r>
          </a:p>
          <a:p>
            <a:pPr lvl="1"/>
            <a:endParaRPr lang="en-US" altLang="zh-CN" sz="1200" dirty="0" smtClean="0"/>
          </a:p>
          <a:p>
            <a:pPr lvl="1">
              <a:buNone/>
            </a:pPr>
            <a:endParaRPr lang="en-US" altLang="zh-CN" sz="2000" dirty="0" smtClean="0"/>
          </a:p>
        </p:txBody>
      </p:sp>
    </p:spTree>
    <p:extLst>
      <p:ext uri="{BB962C8B-B14F-4D97-AF65-F5344CB8AC3E}">
        <p14:creationId xmlns="" xmlns:p14="http://schemas.microsoft.com/office/powerpoint/2010/main" val="418294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1190</TotalTime>
  <Words>78</Words>
  <Application>Microsoft Office PowerPoint</Application>
  <PresentationFormat>On-screen Show (4:3)</PresentationFormat>
  <Paragraphs>15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主题</vt:lpstr>
      <vt:lpstr>WF on sPDSCH and sPUSCH transmission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sPDCCH</dc:title>
  <dc:creator>Lichaojun (Beijing)</dc:creator>
  <cp:lastModifiedBy>Huawei</cp:lastModifiedBy>
  <cp:revision>108</cp:revision>
  <dcterms:created xsi:type="dcterms:W3CDTF">2016-04-08T01:45:47Z</dcterms:created>
  <dcterms:modified xsi:type="dcterms:W3CDTF">2016-08-24T06:39:15Z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(3)6RcNfpNrLEpQKgS0zcM6plL/YaU2GT9XJHelE2FO3EYy2OdQHNayCw5qPL9dH8LMQeZTkch1
FwLC/mxqp2tEUbPbkQuILHriSJAlZbdN1BAn3mXnD7lxQ0QOXbP5VOWQsRyGiTiTsPUBglGr
jy8kL4UAgb4icBRQSeGWdTgMU/MhlRmdmBXEVNdgf0fNcP7hByde2A5FC1Izh67TowhT77iE
jooqaHPl+7Yel31Vbd</vt:lpwstr>
  </property>
  <property fmtid="{D5CDD505-2E9C-101B-9397-08002B2CF9AE}" pid="3" name="_2015_ms_pID_7253431">
    <vt:lpwstr>PlVrCXYJCIIXvx5xClgotnv385f+gp/rLZFaEsv4xV3IyZ2npRt2HC
UXnhdCeKSzXs89RP9u5OvJDgPHQbjtQ5qzwi64IEps94GcOCt4MbyfmT2Wg2K3v0Kz4G/MMS
UM0xIypCBVdm7hd0WpckJARp7xAP7bIY948QvDyaWW+1tCyJDXGyhTztbCD2p9FV4+H/nktU
6pDIsOVAOb8/pLxL5o20a9VovqGEfJLEzj2Y</vt:lpwstr>
  </property>
  <property fmtid="{D5CDD505-2E9C-101B-9397-08002B2CF9AE}" pid="4" name="_2015_ms_pID_7253432">
    <vt:lpwstr>C3d4jgIsIfCYtklKNHDTUXVwBCTSMpBv62In
CJ4nCQzU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1472020266</vt:lpwstr>
  </property>
</Properties>
</file>