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065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665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789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751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759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604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395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044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134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34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150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8D7D0-7010-4190-A1D9-128126A3DF1C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D805F-E96F-4123-B4E6-CCFB329BB7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006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search space for </a:t>
            </a:r>
            <a:r>
              <a:rPr lang="en-US" dirty="0" err="1" smtClean="0"/>
              <a:t>sTTI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Huawei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23731" y="260648"/>
            <a:ext cx="1470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R1-168189</a:t>
            </a:r>
            <a:endParaRPr lang="en-US" dirty="0" smtClean="0"/>
          </a:p>
          <a:p>
            <a:r>
              <a:rPr lang="en-US" dirty="0" smtClean="0"/>
              <a:t>Ag. </a:t>
            </a:r>
            <a:r>
              <a:rPr lang="sv-SE" dirty="0"/>
              <a:t>7.2.12.2.1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48214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RAN WG1 Meeting #86		</a:t>
            </a:r>
          </a:p>
          <a:p>
            <a:r>
              <a:rPr lang="en-US" dirty="0" smtClean="0"/>
              <a:t>Gothenburg, Sweden 22nd - 26th August 2016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67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limit the number of blind decodes for </a:t>
            </a:r>
            <a:r>
              <a:rPr lang="en-US" dirty="0" err="1" smtClean="0"/>
              <a:t>sPDCCH</a:t>
            </a:r>
            <a:r>
              <a:rPr lang="en-US" dirty="0" smtClean="0"/>
              <a:t>, it is good that</a:t>
            </a:r>
          </a:p>
          <a:p>
            <a:pPr lvl="1"/>
            <a:r>
              <a:rPr lang="en-US" dirty="0" smtClean="0"/>
              <a:t>UEs know the </a:t>
            </a:r>
            <a:r>
              <a:rPr lang="en-US" dirty="0" err="1" smtClean="0"/>
              <a:t>sTTI</a:t>
            </a:r>
            <a:r>
              <a:rPr lang="en-US" dirty="0" smtClean="0"/>
              <a:t> length so as to deduce the </a:t>
            </a:r>
            <a:r>
              <a:rPr lang="en-US" dirty="0" err="1" smtClean="0"/>
              <a:t>sTTI</a:t>
            </a:r>
            <a:r>
              <a:rPr lang="en-US" dirty="0" smtClean="0"/>
              <a:t> boundaries</a:t>
            </a:r>
          </a:p>
          <a:p>
            <a:pPr lvl="1"/>
            <a:r>
              <a:rPr lang="en-US" dirty="0" smtClean="0"/>
              <a:t>UL DCI has the same size as DL DCI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108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DCI format size for DL DCI and UL DCI in </a:t>
            </a:r>
            <a:r>
              <a:rPr lang="en-US" dirty="0" err="1"/>
              <a:t>sPDCCH</a:t>
            </a:r>
            <a:r>
              <a:rPr lang="en-US" dirty="0"/>
              <a:t> is the same</a:t>
            </a:r>
          </a:p>
          <a:p>
            <a:r>
              <a:rPr lang="en-US" dirty="0"/>
              <a:t>The DL </a:t>
            </a:r>
            <a:r>
              <a:rPr lang="en-US" dirty="0" err="1"/>
              <a:t>sTTI</a:t>
            </a:r>
            <a:r>
              <a:rPr lang="en-US" dirty="0"/>
              <a:t> length </a:t>
            </a:r>
            <a:r>
              <a:rPr lang="en-US" dirty="0" smtClean="0"/>
              <a:t>of a </a:t>
            </a:r>
            <a:r>
              <a:rPr lang="en-US" dirty="0" err="1" smtClean="0"/>
              <a:t>sTTI</a:t>
            </a:r>
            <a:r>
              <a:rPr lang="en-US" dirty="0" smtClean="0"/>
              <a:t> UE is indicated by </a:t>
            </a:r>
            <a:r>
              <a:rPr lang="en-US" dirty="0" err="1" smtClean="0"/>
              <a:t>eNB</a:t>
            </a:r>
            <a:endParaRPr lang="en-US" dirty="0"/>
          </a:p>
          <a:p>
            <a:pPr lvl="1"/>
            <a:r>
              <a:rPr lang="en-US" dirty="0"/>
              <a:t>FFS details of configuration (based on RRC or </a:t>
            </a:r>
            <a:r>
              <a:rPr lang="en-US" dirty="0" smtClean="0"/>
              <a:t>PDCCH)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731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96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search space for sTTI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length combination</dc:title>
  <dc:creator>Laetitia Falconetti</dc:creator>
  <cp:lastModifiedBy>Laetitia Falconetti</cp:lastModifiedBy>
  <cp:revision>20</cp:revision>
  <dcterms:created xsi:type="dcterms:W3CDTF">2016-08-19T11:44:35Z</dcterms:created>
  <dcterms:modified xsi:type="dcterms:W3CDTF">2016-08-24T07:09:24Z</dcterms:modified>
</cp:coreProperties>
</file>